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58" r:id="rId4"/>
    <p:sldId id="291" r:id="rId5"/>
    <p:sldId id="278" r:id="rId6"/>
    <p:sldId id="283" r:id="rId7"/>
    <p:sldId id="318" r:id="rId8"/>
    <p:sldId id="321" r:id="rId9"/>
    <p:sldId id="323" r:id="rId10"/>
    <p:sldId id="322" r:id="rId11"/>
    <p:sldId id="292" r:id="rId12"/>
    <p:sldId id="316" r:id="rId13"/>
    <p:sldId id="285" r:id="rId14"/>
    <p:sldId id="345" r:id="rId15"/>
    <p:sldId id="263" r:id="rId16"/>
    <p:sldId id="264" r:id="rId17"/>
    <p:sldId id="265" r:id="rId18"/>
    <p:sldId id="266" r:id="rId19"/>
    <p:sldId id="259" r:id="rId20"/>
    <p:sldId id="260" r:id="rId21"/>
    <p:sldId id="270" r:id="rId22"/>
    <p:sldId id="329" r:id="rId23"/>
    <p:sldId id="350" r:id="rId24"/>
    <p:sldId id="349" r:id="rId25"/>
    <p:sldId id="348" r:id="rId26"/>
    <p:sldId id="351" r:id="rId27"/>
    <p:sldId id="331" r:id="rId28"/>
    <p:sldId id="332" r:id="rId29"/>
    <p:sldId id="335" r:id="rId30"/>
    <p:sldId id="324" r:id="rId31"/>
    <p:sldId id="325" r:id="rId32"/>
    <p:sldId id="326" r:id="rId33"/>
    <p:sldId id="327" r:id="rId34"/>
    <p:sldId id="328" r:id="rId35"/>
    <p:sldId id="308" r:id="rId3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3:59.669"/>
    </inkml:context>
    <inkml:brush xml:id="br0">
      <inkml:brushProperty name="width" value="0.1" units="cm"/>
      <inkml:brushProperty name="height" value="0.1" units="cm"/>
    </inkml:brush>
  </inkml:definitions>
  <inkml:trace contextRef="#ctx0" brushRef="#br0">1 134 24575,'0'-1'0,"0"0"0,1 1 0,-1-1 0,0 0 0,1 0 0,-1 0 0,1 0 0,-1 0 0,1 1 0,-1-1 0,1 0 0,-1 1 0,1-1 0,0 0 0,0 1 0,-1-1 0,1 1 0,0-1 0,0 1 0,0-1 0,-1 1 0,1-1 0,0 1 0,0 0 0,0 0 0,2-1 0,27-4 0,-27 4 0,73-4 0,88 6 0,-58 1 0,2463-2 0,-2533 1 0,50 10 0,4 0 0,294-7 0,-213-6 0,6465 2 0,-6347-13 0,18 0 0,700 14 0,-994-2 0,1-1 0,0 0 0,24-7 0,-23 5 0,1 1 0,21-3 0,-16 4 0,1-2 0,38-12 0,18-2 0,22 7 0,0 5 0,109 8 0,-60 0 0,597-2 0,-720-1 0,-1-2 0,27-5 0,33-4 0,370 7 0,-248 7 0,2034-2-1365,-2218 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5:04.849"/>
    </inkml:context>
    <inkml:brush xml:id="br0">
      <inkml:brushProperty name="width" value="0.35" units="cm"/>
      <inkml:brushProperty name="height" value="0.35" units="cm"/>
    </inkml:brush>
  </inkml:definitions>
  <inkml:trace contextRef="#ctx0" brushRef="#br0">26 1 24575,'-1'0'0,"0"0"0,0 0 0,0 1 0,0-1 0,0 0 0,1 1 0,-1-1 0,0 1 0,0-1 0,0 1 0,1-1 0,-1 1 0,0 0 0,0-1 0,1 1 0,-1 0 0,1 0 0,-1-1 0,1 1 0,-1 0 0,1 0 0,-1 0 0,1 0 0,0 0 0,-1 0 0,1 1 0,-6 29 0,6-28 0,-2 19 0,2 1 0,1-1 0,1 0 0,0 1 0,2-1 0,1 0 0,7 21 0,-8-30 0,4 26 0,-1 0 0,3 74 0,-11 83 0,-2-78 0,3 1151-1365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5:07.642"/>
    </inkml:context>
    <inkml:brush xml:id="br0">
      <inkml:brushProperty name="width" value="0.35" units="cm"/>
      <inkml:brushProperty name="height" value="0.35" units="cm"/>
    </inkml:brush>
  </inkml:definitions>
  <inkml:trace contextRef="#ctx0" brushRef="#br0">27 1 24575,'1'119'0,"-3"182"0,-10-160 0,-2 70 0,16 922-1365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5:10.817"/>
    </inkml:context>
    <inkml:brush xml:id="br0">
      <inkml:brushProperty name="width" value="0.35" units="cm"/>
      <inkml:brushProperty name="height" value="0.35" units="cm"/>
    </inkml:brush>
  </inkml:definitions>
  <inkml:trace contextRef="#ctx0" brushRef="#br0">5 1 24575,'0'2250'0,"0"-2239"-455,-1-1 0,-3 21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5:55.192"/>
    </inkml:context>
    <inkml:brush xml:id="br0">
      <inkml:brushProperty name="width" value="0.025" units="cm"/>
      <inkml:brushProperty name="height" value="0.025" units="cm"/>
      <inkml:brushProperty name="color" value="#E71224"/>
    </inkml:brush>
  </inkml:definitions>
  <inkml:trace contextRef="#ctx0" brushRef="#br0">0 0 24575,'11'1'0,"0"1"0,-1-1 0,1 2 0,0-1 0,-1 2 0,18 7 0,-13-5 0,30 8 0,-8-7 0,-23-5 0,1 1 0,-1 0 0,21 8 0,-13-2 0,1-2 0,0 0 0,0-2 0,1-1 0,0 0 0,-1-2 0,1-1 0,28-2 0,479-1 0,-321 3 0,-185-3 0,1 0 0,32-8 0,-30 5 0,46-4 0,396 8 0,-225 3 0,8491-2 0,-8713 1 0,1 1 0,23 6 0,20 2 0,408-2 0,-280-10 0,5054 2 0,-5229-2 0,0 0 0,0-1 0,-1-1 0,38-12 0,25-6 0,-42 17 0,1 2 0,-1 1 0,43 5 0,-2-1 0,-2-2-1365,-56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5:59.014"/>
    </inkml:context>
    <inkml:brush xml:id="br0">
      <inkml:brushProperty name="width" value="0.025" units="cm"/>
      <inkml:brushProperty name="height" value="0.025" units="cm"/>
      <inkml:brushProperty name="color" value="#E71224"/>
    </inkml:brush>
  </inkml:definitions>
  <inkml:trace contextRef="#ctx0" brushRef="#br0">0 0 24575,'373'0'0,"-357"1"0,0 1 0,0 0 0,21 7 0,-18-5 0,36 5 0,71-8-161,-95-1-1043,-8 0-5622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01.182"/>
    </inkml:context>
    <inkml:brush xml:id="br0">
      <inkml:brushProperty name="width" value="0.025" units="cm"/>
      <inkml:brushProperty name="height" value="0.025" units="cm"/>
      <inkml:brushProperty name="color" value="#E71224"/>
    </inkml:brush>
  </inkml:definitions>
  <inkml:trace contextRef="#ctx0" brushRef="#br0">0 28 24575,'1'-1'0,"-1"0"0,0 1 0,0-1 0,1 0 0,-1 0 0,1 0 0,-1 0 0,1 0 0,-1 1 0,1-1 0,-1 0 0,1 0 0,0 1 0,-1-1 0,1 1 0,0-1 0,0 0 0,0 1 0,-1 0 0,1-1 0,0 1 0,0-1 0,0 1 0,0 0 0,0 0 0,1-1 0,29-4 0,-28 4 0,73-4 0,88 6 0,-57 1 0,-85-1 0,1 2 0,-1 0 0,1 1 0,-1 2 0,0 0 0,29 13 0,-19-8 0,0-1 0,35 6 0,-41-10-1365,-3 0-5461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03.105"/>
    </inkml:context>
    <inkml:brush xml:id="br0">
      <inkml:brushProperty name="width" value="0.025" units="cm"/>
      <inkml:brushProperty name="height" value="0.025" units="cm"/>
      <inkml:brushProperty name="color" value="#E71224"/>
    </inkml:brush>
  </inkml:definitions>
  <inkml:trace contextRef="#ctx0" brushRef="#br0">1 30 24575,'0'-1'0,"0"0"0,1 0 0,-1 0 0,0 0 0,1 0 0,-1 0 0,0 0 0,1 1 0,0-1 0,-1 0 0,1 0 0,-1 1 0,1-1 0,0 0 0,-1 1 0,1-1 0,0 0 0,0 1 0,0-1 0,-1 1 0,1-1 0,0 1 0,0 0 0,0-1 0,0 1 0,2 0 0,28-6 0,-29 5 0,70-4 0,96 6 0,-62 1 0,396-2-1365,-479 0-5461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05.172"/>
    </inkml:context>
    <inkml:brush xml:id="br0">
      <inkml:brushProperty name="width" value="0.025" units="cm"/>
      <inkml:brushProperty name="height" value="0.025" units="cm"/>
      <inkml:brushProperty name="color" value="#E71224"/>
    </inkml:brush>
  </inkml:definitions>
  <inkml:trace contextRef="#ctx0" brushRef="#br0">1 3 24575,'43'0'0,"-20"-2"0,-1 2 0,0 1 0,1 0 0,-1 2 0,0 0 0,40 12 0,-38-7 0,0-1 0,0-1 0,1-1 0,48 3 0,104-8 0,-74-2 0,-57 2 0,-25 2 0,1-2 0,-1 0 0,1-1 0,-1-2 0,0 0 0,1-1 0,20-8 0,10-7-1365,-29 12-5461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07.088"/>
    </inkml:context>
    <inkml:brush xml:id="br0">
      <inkml:brushProperty name="width" value="0.025" units="cm"/>
      <inkml:brushProperty name="height" value="0.025" units="cm"/>
      <inkml:brushProperty name="color" value="#E71224"/>
    </inkml:brush>
  </inkml:definitions>
  <inkml:trace contextRef="#ctx0" brushRef="#br0">0 29 24575,'822'0'0,"-796"-2"0,-1 0 0,33-8 0,-30 5 0,46-4 0,-48 9-1365,-3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09.076"/>
    </inkml:context>
    <inkml:brush xml:id="br0">
      <inkml:brushProperty name="width" value="0.025" units="cm"/>
      <inkml:brushProperty name="height" value="0.025" units="cm"/>
      <inkml:brushProperty name="color" value="#E71224"/>
    </inkml:brush>
  </inkml:definitions>
  <inkml:trace contextRef="#ctx0" brushRef="#br0">0 1 24575,'1070'0'-1365,"-1042"0"-5461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07.670"/>
    </inkml:context>
    <inkml:brush xml:id="br0">
      <inkml:brushProperty name="width" value="0.1" units="cm"/>
      <inkml:brushProperty name="height" value="0.1" units="cm"/>
    </inkml:brush>
  </inkml:definitions>
  <inkml:trace contextRef="#ctx0" brushRef="#br0">0 187 24575,'0'-1'0,"1"0"0,-1 0 0,0 0 0,1 0 0,-1 0 0,0 0 0,1 0 0,-1 1 0,1-1 0,0 0 0,-1 0 0,1 1 0,0-1 0,-1 0 0,1 1 0,0-1 0,0 0 0,-1 1 0,1-1 0,0 1 0,0-1 0,0 1 0,0 0 0,0-1 0,0 1 0,1 0 0,30-6 0,-30 5 0,70-4 0,96 6 0,-62 1 0,9920-2 0,-9811-13 0,-16 0 0,425 13 0,-589-2 0,-1-2 0,0-1 0,55-15 0,-2-1 0,3 8 0,0 5 0,105 2 0,-68 3 0,-60-2 0,76-15 0,-79 9 0,91-4 0,319 15 0,-204 1 0,2931-1-1365,-3178 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10.435"/>
    </inkml:context>
    <inkml:brush xml:id="br0">
      <inkml:brushProperty name="width" value="0.025" units="cm"/>
      <inkml:brushProperty name="height" value="0.025" units="cm"/>
      <inkml:brushProperty name="color" value="#E71224"/>
    </inkml:brush>
  </inkml:definitions>
  <inkml:trace contextRef="#ctx0" brushRef="#br0">1 24 24575,'0'-1'0,"0"0"0,1 1 0,-1-1 0,0 0 0,1 0 0,-1 0 0,1 0 0,-1 0 0,1 1 0,-1-1 0,1 0 0,0 1 0,-1-1 0,1 0 0,0 1 0,-1-1 0,1 1 0,0-1 0,0 1 0,0-1 0,0 1 0,-1-1 0,1 1 0,0 0 0,0 0 0,2-1 0,27-4 0,-27 4 0,18 0 0,0 2 0,0 0 0,40 7 0,-1 0 0,418 0 0,-288-10 0,-132 1 202,-31-1-594,-1 2 0,1 1 1,43 6-1,-48-1-6434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12.237"/>
    </inkml:context>
    <inkml:brush xml:id="br0">
      <inkml:brushProperty name="width" value="0.025" units="cm"/>
      <inkml:brushProperty name="height" value="0.025" units="cm"/>
      <inkml:brushProperty name="color" value="#E71224"/>
    </inkml:brush>
  </inkml:definitions>
  <inkml:trace contextRef="#ctx0" brushRef="#br0">16 0 24575,'-16'0'0,"22"0"0,27 0 0,897 0-1365,-907 0-5461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15.661"/>
    </inkml:context>
    <inkml:brush xml:id="br0">
      <inkml:brushProperty name="width" value="0.025" units="cm"/>
      <inkml:brushProperty name="height" value="0.025" units="cm"/>
      <inkml:brushProperty name="color" value="#E71224"/>
    </inkml:brush>
  </inkml:definitions>
  <inkml:trace contextRef="#ctx0" brushRef="#br0">1 0 24575,'0'1'0,"0"0"0,0 0 0,1 0 0,-1 0 0,0 0 0,1 0 0,-1 0 0,1 0 0,-1-1 0,1 1 0,-1 0 0,1 0 0,0-1 0,0 1 0,-1 0 0,1-1 0,0 1 0,0-1 0,0 1 0,-1-1 0,1 1 0,0-1 0,0 1 0,0-1 0,0 0 0,0 0 0,2 1 0,30 4 0,-30-4 0,272 3 0,-158-6 0,652 2-1365,-747 0-5461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6:17.680"/>
    </inkml:context>
    <inkml:brush xml:id="br0">
      <inkml:brushProperty name="width" value="0.025" units="cm"/>
      <inkml:brushProperty name="height" value="0.025" units="cm"/>
      <inkml:brushProperty name="color" value="#E71224"/>
    </inkml:brush>
  </inkml:definitions>
  <inkml:trace contextRef="#ctx0" brushRef="#br0">0 35 24575,'1393'0'0,"-1375"0"-195,0-1 0,0-1 0,0-1 0,-1-1 0,1 0 0,18-8 0,-13 3-6631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7:23.699"/>
    </inkml:context>
    <inkml:brush xml:id="br0">
      <inkml:brushProperty name="width" value="0.05" units="cm"/>
      <inkml:brushProperty name="height" value="0.05" units="cm"/>
      <inkml:brushProperty name="color" value="#AE198D"/>
      <inkml:brushProperty name="inkEffects" value="galaxy"/>
      <inkml:brushProperty name="anchorX" value="-4891.39844"/>
      <inkml:brushProperty name="anchorY" value="-5357.94092"/>
      <inkml:brushProperty name="scaleFactor" value="0.5"/>
    </inkml:brush>
  </inkml:definitions>
  <inkml:trace contextRef="#ctx0" brushRef="#br0">403 81 24575,'0'0'0,"0"4"0,0 7 0,-6 6 0,1 3 0,-6 4 0,-4 7 0,-5 1 0,3 1 0,-3-1 0,4-1 0,-1-2 0,4-1 0,3-1 0,-2-5 0,3-1 0,2 0 0,2 0 0,2 2 0,1 2 0,-4 0 0,-4 0 0,-6 2 0,1-1 0,-3-4 0,4-1 0,7-5 0,10-5 0,8-3 0,7-4 0,11-3 0,7-6 0,8-6 0,15-6 0,-1-5 0,1 3 0,-1-2 0,-6-1 0,-8-1 0,-6-2 0,-5 5 0,-4 0 0,-2 4 0,-7-1 0,0-1 0,-6-2 0,2-2 0,1-2 0,2 4 0,-2-1 0,2 5 0,-5-1 0,-3-1 0,-9 3 0,-3 14 0,1 0 0,-1 0 0,1 0 0,0 1 0,-1-1 0,1 0 0,-1 0 0,0 1 0,1-1 0,-1 0 0,0 1 0,1-1 0,-1 1 0,0-1 0,-1 0 0,-18-7 0,-6 3 0,-2 3 0,3-4 0,1 1 0,5-5 0,1 1 0,-1 1 0,-2-4 0,-1 3 0,-8 1 0,0 2 0,-2 3 0,1 1 0,1 1 0,7 6 0,0 6 0,7 6 0,4 9 0,5 9 0,3 7 0,-2 1 0,1 3 0,-5-3 0,1-4 0,1-4 0,2-3 0,3-3 0,0-2 0,2 0 0,1-2 0,0 1 0,1 0 0,-1 0 0,0 0 0,1 0 0,-1 1 0,0-1 0,0 1 0,0-1 0,0 0 0,0 1 0,5-6 0,6 0 0,0 0 0,4-4 0,3-5 0,3 2 0,8-4 0,2 3 0,1-2 0,0-3 0,-2-2 0,4-3 0,0-1 0,-2-1 0,0-1 0,-3 0 0,-5-6 0,-3-6 0,-5-4 0,1 0 0,0 3 0,-2-2 0,-4-3 0,-3-1 0,2-9 0,-3-1 0,4-2 0,-1 0 0,-2-5 0,3 2 0,-1-5 0,2 2 0,4 7 0,-1 2 0,2 3 0,-3-5 0,2 0 0,-4 1 0,3 4 0,-3 2 0,-2 1 0,-4-1 0,-2-1 0,-2-1 0,-2 0 0,0-1 0,0 0 0,-1-1 0,1 1 0,-1-1 0,-4 6 0,-6 5 0,0 11 0,-4 10 0,2 9 0,2 5 0,3 6 0,3 2 0,3 1 0,1 0 0,1 0 0,0 0 0,1 0 0,-1-1 0,1 0 0,-1-1 0,0 0 0,0 1 0,0-1 0,0 6 0,0 0 0,6 0 0,-1-2 0,1 0 0,3-6 0,0-2 0,4 5 0,-2 0 0,3 7 0,-2 0 0,-3-1 0,3 0 0,-2-3 0,3-1 0,3-1 0,3-6 0,4-6 0,1-6 0,2-5 0,1-3 0,0-1 0,-6-7 0,1-6 0,-1 0 0,2-4 0,-5-3 0,-4-3 0,-5-2 0,2-7 0,2-6 0,4-6 0,3-5 0,-2-8 0,7-2 0,-4 4 0,-4 0 0,0 8 0,-3 0 0,-5 5 0,-2 5 0,-4-2 0,-2 3 0,0 1 0,-2 4 0,0 0 0,1 3 0,-1 0 0,1 11 0,-1 12 0,1 10 0,0 14 0,0 7 0,-5 10 0,-1 0 0,-5 0 0,1 4 0,-4-3 0,3 3 0,-4-3 0,2-2 0,-2-3 0,-3 3 0,3-2 0,3-2 0,4-1 0,3-1 0,2-2 0,2-1 0,1-1 0,1 1 0,0-1 0,4 5 0,6 0 0,6 1 0,9 9 0,9 0 0,1-2 0,7-7 0,2-10 0,-1-7 0,-4-7 0,-3-5 0,-4-8 0,-9-6 0,-1-12 0,-2-10 0,0-9 0,2-11 0,0-4 0,2-12 0,-5-1 0,1 1 0,-5 8 0,0 0 0,2 2 0,-3 8 0,2 6 0,-4 2 0,3 5 0,-4 4 0,3 2 0,-3 4 0,-3 0 0,3 2 0,-3 1 0,-2 10 0,-2 10 0,-2 11 0,-2 9 0,0 12 0,-1 4 0,-1 2 0,-4 0 0,-6 4 0,0-1 0,-5-2 0,3-1 0,2-3 0,3-2 0,3 0 0,3-2 0,1 0 0,1 1 0,0-1 0,6-6 0,6-4 0,-1-1 0,5-4 0,2-2 0,4-4 0,2-3 0,1-1 0,1 0 0,1-2 0,0 0 0,6 1 0,-1-1 0,0 1 0,0 0 0,-3 0 0,-5-6 0,-7-4 0,-6-7 0,-5-3 0,-4-4 0,-1-2 0,-2-1 0,0 0 0,-6-1 0,0 1 0,-4 0 0,-5 0 0,-4-5 0,-3 0 0,-2 0 0,-1 1 0,4 1 0,0 2 0,1 5 0,-2 7 0,-1 6 0,0 4 0,-2 4 0,0 2 0,-6 1 0,0 0 0,-5 0 0,-5 0 0,1 0 0,3-1 0,-3 0 0,-2 0 0,-2 0 0,-4 0 0,-2 0 0,-1 0 0,5 0 0,4 0 0,6 0 0,4 0 0,3 0 0,-2 0 0,-5 0 0,-10 0 0,-4 0 0,-4 0 0,-1 0 0,-6 0 0,1 5 0,1 6 0,1 0 0,7-1 0,8-3 0,6-1 0,5-3 0,-1-2 0,-4 0 0,2-1 0,-5-1 0,-2 1 0,2-1 0,2 1 0,4 0 0,3 0 0,2 0 0,2 0 0,2 0 0,0 0 0,0 0 0,0 0 0,1 0 0,-2 0 0,1 0 0,5 5 0,-5 6 0,-1 5 0,-6-1 0,5 4 0,1-4 0,6 2 0,6 2 0,0-3 0,5 1 0,2 3 0,9-5 0,12 3 0,13-4 0,11-3 0,8-4 0,5-3 0,9-2 0,1-2 0,6 0 0,-1 0 0,4-1 0,2 0 0,3 1 0,8-1 0,7 1 0,-5 0 0,0 0 0,-7 0 0,-6 0 0,-2 0 0,-5 0 0,-4 0 0,-2 0 0,-3 0 0,-6 0 0,-2 0 0,0 0 0,0 0 0,2 0 0,-4 0 0,1 0 0,-4 0 0,-4 0 0,0 0 0,-2 0 0,3 0 0,-2 0 0,3 0 0,3 0 0,-2 0 0,-3 0 0,2 0 0,-3 0 0,-2 5 0,-3 6 0,-2 0 0,-8 4 0,-5 3 0,-12-2 0,-5 3 0,-9-5 0,-6-2 0,-5-5 0,-4-2 0,-2-3 0,-2-1 0,1-2 0,-7 1 0,1-1 0,-5 0 0,-4 6 0,1 0 0,-2 1 0,2-2 0,3 4 0,-1 0 0,-3 4 0,-3-2 0,3-1 0,-3-3 0,-1-2 0,-3-1 0,-1-2 0,-1-1 0,4 0 0,-1 4 0,6 2 0,-2 4 0,0-1 0,-3 5 0,-2-2 0,4-2 0,-2 2 0,-5 3 0,3 4 0,5-3 0,4-3 0,0-3 0,3-4 0,4-3 0,2-2 0,1-1 0,3 0 0,0-1 0,1 5 0,1 1 0,-1 0 0,0-1 0,0 4 0,-1 5 0,1-1 0,-1-1 0,1-3 0,-1-3 0,11-2 0,11-2 0,27 0 0,14-2 0,8 1 0,15-1 0,5-4 0,1-1 0,4-5 0,3-5 0,-3-3 0,-3 1 0,-4-1 0,-8 3 0,-4 5 0,-7 3 0,-5-2 0,-5 2 0,-3 2 0,-3 2 0,-1 1 0,-1 2 0,0 1 0,6 0 0,0 0 0,1 0 0,4 1 0,-1-1 0,4 0 0,-2 0 0,-1 0 0,-3 0 0,-2 0 0,3 0 0,-1 0 0,-1 0 0,-1 0 0,3 0 0,4 0 0,1 0 0,-3 0 0,-2 0 0,-2 0 0,-3 0 0,-1 0 0,-1 0 0,-1 0 0,0 0 0,0 0 0,0 0 0,0 0 0,0 0 0,0 0 0,1 0 0,4 0 0,1 0 0,0 0 0,-1 0 0,-1 0 0,-1 0 0,-2 0 0,0 0 0,0 0 0,-1 0 0,0 0 0,-5-5 0,-19 3 0,-1 1 0,1 0 0,-1 0 0,1 0 0,-1 0 0,0-1 0,0 1 0,1 0 0,-1-1 0,1-1 0,13-24 0,-4-4 0,3-8 0,-4-6 0,4-3 0,-3 2 0,3 4 0,-3 4 0,-2 4 0,-3 4 0,-2-3 0,-2 1 0,-1 1 0,-1 1 0,-1 1 0,1-4 0,-1 0 0,1 1 0,0 1 0,-1 2 0,-9 6 0,-6 6 0,-6 1 0,-3 5 0,-2 3 0,-1 4 0,-5-4 0,-1 2 0,1-5 0,2 1 0,-5 2 0,2 2 0,1 2 0,-3 2 0,-5-4 0,-3 1 0,-4 0 0,-3 1 0,5 1 0,-2 1 0,5 1 0,4 1 0,5 0 0,-2 0 0,2 1 0,-3-1 0,1 0 0,2 0 0,2 0 0,1 0 0,3 0 0,1 0 0,-5 0 0,-5 0 0,0 0 0,-4 0 0,1 0 0,-2 0 0,3 0 0,2 0 0,4 0 0,2 0 0,2 0 0,2 0 0,1 0 0,0 0 0,0 0 0,0 0 0,0 0 0,0 0 0,5 5 0,0 1 0,0-1 0,-1-1 0,-1-1 0,-1 5 0,4 4 0,-1-1 0,0-1 0,-1-2 0,-2-3 0,0-2 0,-2-1 0,0-2 0,-1 0 0,1-1 0,-1 1 0,0-1 0,1 6 0,-1 0 0,1 6 0,-1-2 0,1 0 0,-1 3 0,1-2 0,-1-2 0,1-2 0,-1-3 0,1-1 0,-1-1 0,1-1 0,0 0 0,-1 5 0,-4-1 0,-1 1 0,-5-1 0,0-1 0,2-1 0,2-1 0,2 0 0,2 4 0,1 1 0,2-1 0,-1-1 0,7 5 0,5 3 0,5 6 0,4 2 0,4 4 0,1 7 0,2 1 0,0 6 0,0 5 0,0 4 0,0 2 0,-1 8 0,0 2 0,1-5 0,-1-2 0,0-5 0,-1-7 0,1-5 0,0-3 0,0-4 0,0-2 0,0 0 0,0-1 0,0 0 0,0 1 0,5-5 0,6-6 0,5-5 0,10-4 0,3-3 0,2-2 0,6-2 0,4 0 0,11 0 0,2 0 0,3 0 0,0 1 0,0 0 0,-1 0 0,-1 0 0,4 0 0,5 0 0,6 0 0,-2 0 0,8 0 0,-8 0 0,-3 0 0,-5 0 0,-9 0 0,-7 0 0,-2 0 0,0 0 0,2 0 0,3 0 0,2 0 0,1 0 0,-3 0 0,1 0 0,-6 0 0,-4 0 0,-4 0 0,-3 0 0,-3 0 0,-1 0 0,-1 0 0,-1 0 0,1 0 0,0 0 0,5 0 0,1 5 0,-1 5 0,0 1 0,-1 4 0,3-1 0,11-4 0,5-2 0,3-3 0,-2-2 0,-6-2 0,-5-1 0,1 0 0,-4-1 0,-3 0 0,4 1 0,2 0 0,-1-1 0,-1 1 0,-3 0 0,-3 0 0,-2 0 0,-1 0 0,-2 0 0,-5-5 0,-6-6 0,0 0 0,2 1 0,1 2 0,3-3 0,2-2 0,2 0 0,-4-8 0,0 3 0,0-3 0,-4-2 0,2 0 0,0-2 0,-3-1 0,-4 0 0,2 5 0,-4-1 0,3 1 0,-2-7 0,-3 0 0,-2-8 0,-2-4 0,-3-1 0,0 3 0,-1-3 0,0 4 0,-1 1 0,1 4 0,-1 2 0,1 1 0,0 2 0,0 1 0,0 0 0,0 0 0,-6 5 0,5 20 0,0-1 0,0 1 0,0 0 0,-1-1 0,1 1 0,0 0 0,0-1 0,-1 1 0,1 0 0,-3-1 0,-22-8 0,-11 9 0,-7 10 0,30-3 0,1-1 0,-15 10 0,-41 17 0,-7 9 0,-5 5 0,-8 15 0,0 3 0,-5 1 0,2 9 0,2-2 0,3 2 0,8-4 0,13-3 0,12-11 0,12-8 0,18-14 0,16-17 0,9-16 0,0-1 0,-1 0 0,1 1 0,-1-1 0,1 0 0,-1 1 0,1-1 0,-1 0 0,1 0 0,0 0 0,-1 0 0,1 1 0,-1-1 0,1 0 0,-1 0 0,1 0 0,0 0 0,-1 0 0,1 0 0,-1 0 0,1-1 0,0 1 0,-1 0 0,1 0 0,-1 0 0,2-1 0,30-20 0,24-15 0,13-21 0,4-12 0,4-9 0,-8 1 0,-5-2 0,-11 6 0,-3 4 0,-7 6 0,-6 10 0,-10 8 0,-9 18 0,-7 17 0,-11 10 0,1 0 0,-1 0 0,0 0 0,1 1 0,-1-1 0,0 0 0,0 0 0,1 0 0,-1 1 0,0-1 0,0 0 0,0 0 0,1 1 0,-1-1 0,0 0 0,0 0 0,0 1 0,0-1 0,1 0 0,-1 1 0,0-1 0,0 0 0,0 1 0,0-1 0,0 0 0,0 1 0,0-1 0,0 0 0,0 1 0,0-1 0,0 1 0,1 25 0,-6 18 0,-18 20 0,-6 10 0,-9 3 0,-1 2 0,-5-5 0,2-4 0,9-11 0,8-10 0,15-15 0,9-32 0,1 0 0,0-1 0,0 1 0,0-1 0,0 1 0,0-1 0,0 1 0,0 0 0,1-1 0,-1 1 0,0-1 0,2 3 0,-2-3 0,0 0 0,1 0 0,-1 0 0,1-1 0,-1 1 0,1 0 0,-1 0 0,1-1 0,0 1 0,0 0 0,-1-1 0,1 1 0,0-1 0,0 1 0,0-1 0,1 1 0,4 0 0,-2-1 0,0 1 0,0-1 0,1 0 0,-1 0 0,5-1 0,58-14 0,26-19 0,19-21 0,14-8 0,-9-4 0,-12-5 0,-21 13 0,-71 48 0,24-23 0,-36 33 0,1 0 0,0-1 0,-1 1 0,0-1 0,1 0 0,-1 1 0,0-1 0,0 0 0,0 0 0,0 0 0,0 0 0,1-3 0,-9 4 0,-8 6 0,-34 24 0,34-14 0,-28 26 0,-25 25 0,3 5 0,19-11 0,43-56 0,-1 2 0,0 1 0,1 0 0,-4 9 0,6-17 0,1 1 0,0 1 0,-1-1 0,1 0 0,0 1 0,0-1 0,0 1 0,-1-1 0,1 0 0,0 1 0,0-1 0,0 0 0,0 1 0,0-1 0,0 1 0,0-1 0,0 1 0,0-1 0,0 0 0,0 1 0,0-1 0,0 1 0,0-1 0,0 0 0,0 1 0,0-1 0,1 1 0,-1-1 0,0 0 0,0 1 0,0-1 0,1 0 0,-1 1 0,0-1 0,1 0 0,-1 1 0,0-1 0,0 0 0,1 0 0,-1 1 0,1-1 0,-1 0 0,1 0 0,1 0 0,0 0 0,0 0 0,0-1 0,-1 1 0,1-1 0,0 0 0,-1 1 0,1-1 0,0 0 0,-1 0 0,3-2 0,35-25 0,10-24 0,1-10 0,-4-10 0,-10 5 0,-10 8 0,-10 10 0,-13 14 0,-3 33 0,-1 1 0,1-1 0,0 1 0,-1-1 0,1 1 0,-1-1 0,1 1 0,-1 0 0,0-1 0,0 1 0,0 0 0,0 0 0,1-1 0,-2 1 0,0-1 0,0 0 0,0 0 0,0 1 0,0 0 0,0-1 0,-1 1 0,1 0 0,0 0 0,0 0 0,-1 1 0,-2-1 0,-28-5 0,-2 5 0,-6 7 0,2 2 0,1 5 0,9 4 0,8-7 0,8-8 0,12-3 0,1 1 0,-1-1 0,1 1 0,-1 0 0,1-1 0,-1 1 0,1-1 0,0 1 0,-1-1 0,1 1 0,0-1 0,-1 1 0,1-1 0,0 1 0,0-1 0,-1 0 0,1 1 0,0-1 0,0 1 0,0-2 0,-3-18 0,3-6 0,1-3 0,-5 5 0,-5 4 0,7 19 0,1-1 0,-1 1 0,0 0 0,1-1 0,-1 1 0,0 0 0,0 0 0,0 0 0,-2-1 0,-26-6 0,-20 10 0,35 3 0,1 0 0,-25 10 0,-49 33 0,-28 22 0,-13 17 0,-9 11 0,2 3 0,15-8 0,18-10 0,24-20 0,24-14 0,21-22 0,32-26 0,1 0 0,0 0 0,0-1 0,0 1 0,0 0 0,0-1 0,0 1 0,0-1 0,-1 1 0,1-1 0,0 0 0,-3 1 0,4-2 0,0 0 0,-1 0 0,1 1 0,0-1 0,-1 0 0,1 1 0,0-1 0,0 0 0,0 1 0,-1-1 0,1 0 0,0 1 0,0-1 0,0 0 0,0 0 0,0 1 0,0-1 0,1 0 0,-1 1 0,0-1 0,0 0 0,0 1 0,1-2 0,15-43 0,25-17 0,22-34 0,7-19 0,8-24 0,-7-2 0,-15-4 0,-16 18 0,-16 19 0,-10 24 0,-13 75 0,-1-1 0,0 0 0,-1-14 0,0 24 0,1-1 0,0 0 0,0 0 0,0 0 0,-1 0 0,1 0 0,0 0 0,0 1 0,-1-1 0,1 0 0,-1 0 0,1 0 0,-1 1 0,1-1 0,-1 0 0,1 1 0,-1-1 0,0 0 0,1 1 0,-1-1 0,0 1 0,1-1 0,-1 1 0,0-1 0,0 1 0,0-1 0,-1 1 0,0 0 0,1 0 0,-1 0 0,0 1 0,0-1 0,0 1 0,1-1 0,-1 1 0,0 0 0,1 0 0,-1-1 0,0 1 0,1 1 0,-1-1 0,1 0 0,-3 2 0,-2 2 0,-1 2 0,0 0 0,-7 10 0,-33 44 0,-6 8 0,-2 8 0,-2-2 0,0 2 0,6-5 0,12-10 0,6-16 0,16-14 0,8-19 0,12-20 0,9-12 0,7-8 0,5-4 0,-3-1 0,-9 5 0,-13 27 0,2-1 0,-1-1 0,0 1 0,0 0 0,0 0 0,0 0 0,0 0 0,0-1 0,0 1 0,-1 0 0,1 0 0,0 0 0,0 0 0,-1 0 0,1 0 0,-1-2 0,-1 5 0,1-2 0,-1-1 0,1 1 0,0 0 0,0-1 0,0 1 0,0 0 0,0 0 0,-1 0 0,1 0 0,0 0 0,0 0 0,0 0 0,0 1 0,-1-1 0,1 0 0,0 1 0,-2 0 0,-45 18 0,-17 20 0,-16 17 0,-6 11 0,2 4 0,6 9 0,3-3 0,6-3 0,10-12 0,16-10 0,10-15 0,32-36 0,0 0 0,0 1 0,0-1 0,0 1 0,0-1 0,0 0 0,0 1 0,0-1 0,-3 1 0,5-2 0,0 0 0,0 0 0,-1 0 0,1 0 0,0 0 0,-1 0 0,1 0 0,0 0 0,-1 0 0,1 0 0,0 0 0,0-1 0,-1 1 0,1 0 0,0 0 0,-1 0 0,1 0 0,0 0 0,0-1 0,-1 1 0,1 0 0,0 0 0,0 0 0,-1-1 0,1 1 0,0 0 0,0 0 0,0-1 0,0 1 0,-1 0 0,1 0 0,0-1 0,0 1 0,0 0 0,0 0 0,0-1 0,0 1 0,0 0 0,0-1 0,0 1 0,0 0 0,0-1 0,0 1 0,0-1 0,9-41 0,1 26 0,15-30 0,23-41 0,20-23 0,3-15 0,7 2 0,-9 6 0,-10 16 0,-15 14 0,-15 19 0,-26 60 0,-1-1 0,1 0 0,1-13 0,-4 21 0,1 0 0,-1-1 0,0 1 0,0-1 0,0 1 0,0-1 0,0 1 0,0-1 0,-1 1 0,1-1 0,0 1 0,-1 0 0,1-1 0,-1 1 0,0-2 0,1 3 0,0 0 0,0-1 0,-1 1 0,1 0 0,-1 0 0,1-1 0,0 1 0,-1 0 0,1 0 0,0 0 0,-1 0 0,1 0 0,-1-1 0,1 1 0,-1 0 0,1 0 0,0 0 0,-1 0 0,1 0 0,-1 0 0,1 0 0,0 0 0,-1 0 0,1 0 0,-1 1 0,1-1 0,-1 0 0,1 0 0,0 0 0,-1 0 0,1 1 0,0-1 0,-1 0 0,1 0 0,0 1 0,-1-1 0,-21 21 0,-9 21 0,-14 10 0,-17 17 0,-9 9 0,-3 4 0,-3 7 0,4 1 0,10-6 0,5-7 0,10-14 0,12-12 0,12-20 0,15-25 0,14-20 0,9-29 0,13-11 0,4-14 0,8-2 0,0 1 0,4 3 0,-2-1 0,2 3 0,-3 3 0,-9 8 0,-3 12 0,-8 9 0,-7 4 0,-5 4 0,-10 6 0,-7 5 0,-8 5 0,-15 10 0,-9 7 0,-13 13 0,-15 5 0,-3 13 0,1 8 0,9 5 0,9-3 0,9 0 0,8-9 0,5-7 0,9-4 0,8-3 0,5-2 0,0-5 0,2-1 0,-3 1 0,-4-5 0,-9 2 0,-4 7 0,-2 3 0,10-5 0,10-9 0,12-16 0,16-27 0,6-19 0,5-15 0,-4-11 0,-5 0 0,-6 7 0,-6 11 0,-4 10 0,-4 3 0,-1 7 0,-1 3 0,0 5 0,0 1 0,-5 7 0,-1 0 0,-4 6 0,-4 5 0,-10 3 0,-3 4 0,-2 1 0,-1 8 0,-4 0 0,5 6 0,2 9 0,1 0 0,2 2 0,-1 6 0,6 2 0,0 0 0,5 0 0,-1-1 0,-7-1 0,-3-2 0,-1-5 0,3 0 0,12-7 0,12-14 0,0-1 0,-1 0 0,1 1 0,0-1 0,0 1 0,-1-1 0,1 1 0,0-1 0,0 1 0,0-1 0,0 1 0,0-1 0,0 1 0,0-1 0,0 1 0,0-1 0,0 1 0,0-1 0,0 1 0,0-1 0,1 1 0,13 6 0,3-4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7:46.914"/>
    </inkml:context>
    <inkml:brush xml:id="br0">
      <inkml:brushProperty name="width" value="0.05" units="cm"/>
      <inkml:brushProperty name="height" value="0.05" units="cm"/>
      <inkml:brushProperty name="color" value="#AE198D"/>
      <inkml:brushProperty name="inkEffects" value="galaxy"/>
      <inkml:brushProperty name="anchorX" value="-3675.03003"/>
      <inkml:brushProperty name="anchorY" value="-4910.0127"/>
      <inkml:brushProperty name="scaleFactor" value="0.5"/>
    </inkml:brush>
  </inkml:definitions>
  <inkml:trace contextRef="#ctx0" brushRef="#br0">82 309 24575,'0'0'0,"5"0"0,1 5 0,-1 6 0,0 5 0,-2 4 0,5 4 0,4-3 0,-1 0 0,4-4 0,8-4 0,4-5 0,7-9 0,12-3 0,0-6 0,3-6 0,-3-4 0,-4 2 0,-5 3 0,-15 4 0,-14 4 0,-13 3 0,-10 3 0,-12 1 0,-10 0 0,-3 6 0,1 11 0,31-10 0,1-1 0,-1 0 0,-11 13 0,-20 30 0,-3 6 0,8-1 0,4-6 0,7-5 0,8-7 0,6-4 0,10-31 0,-1 1 0,0 0 0,0 0 0,0 0 0,1-1 0,-1 1 0,0 0 0,1 0 0,-1-1 0,1 1 0,1 3 0,0-4 0,-1 1 0,0-1 0,0 0 0,0 1 0,1-1 0,-1 0 0,1 0 0,-1 0 0,1 0 0,-1 0 0,1 0 0,1 0 0,30 9 0,9-11 0,13-8 0,3-7 0,13-17 0,0-3 0,-2-2 0,-3 1 0,-9 3 0,-9 2 0,-9 7 0,-11 2 0,-4 7 0,-3 0 0,-1-2 0,-9 4 0,-4 13 0,-10 5 0,-3 8 0,-10 10 0,-7 6 0,-3 8 0,-2 0 0,-1 5 0,-6 4 0,1 4 0,1 1 0,1-3 0,2-5 0,6-4 0,13-11 0,11-26 0,0 0 0,0 0 0,0 0 0,0 0 0,0 0 0,0 0 0,0 0 0,0 0 0,0 0 0,1 0 0,-1-1 0,0 1 0,0 0 0,1 0 0,-1 0 0,1 0 0,-1 0 0,1-1 0,0 2 0,1-1 0,0 0 0,-1 0 0,1-1 0,0 1 0,-1 0 0,1-1 0,0 1 0,-1-1 0,1 0 0,0 0 0,0 1 0,-1-1 0,3 0 0,42-5 0,24-15 0,23-17 0,17-20 0,8-2 0,-9-4 0,-11 7 0,-14 7 0,-18 8 0,-14 6 0,-12 4 0,-13 4 0,-6 6 0,-8 2 0,1 4 0,1 6 0,-3-3 0,3 4 0,-3 6 0,-3 9 0,-7 11 0,-9 2 0,-7 4 0,-6 11 0,-9 8 0,-3 15 0,-6 5 0,0 2 0,1-1 0,3-8 0,13-13 0,13-13 0,7-29 0,1 0 0,0 0 0,0 0 0,0 0 0,0 0 0,0 0 0,0 0 0,1 0 0,-1 0 0,0 0 0,0 0 0,1 0 0,-1-1 0,1 1 0,-1 0 0,0 0 0,2 1 0,-1-1 0,0 0 0,0 0 0,1 0 0,-1 0 0,0-1 0,0 1 0,0 0 0,1-1 0,-1 1 0,0-1 0,1 0 0,-1 1 0,3-1 0,23-2 0,14-14 0,8-8 0,5-10 0,7-2 0,1-6 0,-5 1 0,-3-2 0,-1 3 0,-7 2 0,-5 4 0,-6 3 0,-4 2 0,3 8 0,-7 0 0,-7 11 0,-20 11 0,0-1 0,0 0 0,0-1 0,1 1 0,-1 0 0,0 0 0,1 0 0,-1 0 0,0 0 0,0 0 0,1 0 0,-1 0 0,0 0 0,1 0 0,-1 0 0,0 1 0,0-1 0,1 0 0,-1 0 0,0 0 0,1 0 0,-1 0 0,0 0 0,0 1 0,1-1 0,-1 0 0,0 0 0,0 0 0,0 1 0,1-1 0,-1 0 0,0 0 0,0 1 0,0-1 0,0 0 0,0 0 0,1 1 0,-4 19 0,-14 14 0,-14 20 0,-9 6 0,-3 10 0,2 0 0,2-2 0,10-10 0,8-8 0,13-14 0,8-34 0,-1 0 0,1 0 0,0-1 0,1 1 0,-1 0 0,0 0 0,0-1 0,1 1 0,-1 0 0,1 0 0,1 2 0,-2-3 0,0 0 0,1 0 0,0 0 0,-1 0 0,1 0 0,0 0 0,0 0 0,-1-1 0,1 1 0,0 0 0,0 0 0,0-1 0,0 1 0,0-1 0,1 1 0,-2-1 0,1 1 0,0-1 0,0 0 0,0 1 0,0-1 0,0 0 0,0 0 0,0 0 0,0 0 0,0 0 0,0 0 0,0 0 0,0 0 0,2-1 0,16-8 0,3-3 0,3-5 0,5-10 0,2 4 0,1-3 0,-7 1 0,-1-1 0,-7 0 0,0 0 0,-5-1 0,2 6 0,1 5 0,4 1 0,1-2 0,3-7 0,2-2 0,-5-3 0,0 0 0,-5 10 0,-4 12 0,-12 8 0,1-1 0,-1 0 0,0 0 0,1 0 0,-1 0 0,1 1 0,-1-1 0,0 0 0,1 0 0,-1 1 0,0-1 0,1 0 0,-1 1 0,0-1 0,0 0 0,1 1 0,-1-1 0,0 0 0,0 1 0,0-1 0,1 1 0,-1-1 0,0 0 0,0 1 0,0-1 0,0 1 0,4 19 0,-7 6 0,-2 3 0,-1-9 0,1-10 0,4-11 0,0 1 0,1-1 0,-1 1 0,1 0 0,-1 0 0,1 0 0,-1 0 0,1-1 0,0 1 0,-1 0 0,1 0 0,0-1 0,-1 1 0,1 0 0,-1-1 0,1 1 0,0 0 0,0-1 0,-1 1 0,1 0 0,0-1 0,-1 0 0,-7-17 0,1-7 0,2-4 0,1-6 0,2-1 0,1 0 0,1 3 0,-5 7 0,-6 7 0,-4 2 0,-6 5 0,-2-1 0,-8 3 0,-1 2 0,-6 3 0,-5 2 0,1 1 0,-2 2 0,-3 0 0,4 1 0,3-1 0,4 1 0,-1-1 0,2 0 0,3 0 0,1 0 0,-3 0 0,-5 0 0,-9 0 0,-4 0 0,-4 0 0,5 0 0,5 0 0,7 0 0,5 0 0,-2 0 0,3 0 0,-4 0 0,2 0 0,1 0 0,2 0 0,2 0 0,1 0 0,2 0 0,0 0 0,1 0 0,-5 0 0,-1 0 0,-5 0 0,1 0 0,-4 0 0,-4 0 0,3 0 0,2 6 0,4-1 0,3 1 0,2-2 0,2 0 0,2-2 0,0 4 0,0 0 0,0-1 0,0-1 0,5 4 0,-4 0 0,-7 3 0,-1 0 0,-5 3 0,0-3 0,2-1 0,2 2 0,8 3 0,13-2 0,14-13 0,-2 1 0,1-1 0,0 0 0,0 1 0,0-1 0,0 0 0,0 1 0,0-1 0,0 1 0,0-1 0,0 0 0,0 1 0,0-1 0,0 1 0,0-1 0,0 0 0,1 1 0,-1-1 0,0 0 0,0 1 0,0-1 0,0 0 0,1 1 0,-1-1 0,0 0 0,0 1 0,1-1 0,-1 0 0,0 0 0,1 1 0,-1-1 0,16 8 0,13-3 0,4-2 0,3-2 0,15-1 0,-1 0 0,2-1 0,12 0 0,-4 1 0,-1 0 0,-2-1 0,-2 1 0,-1 0 0,-5 0 0,-7 0 0,-6 0 0,-4 0 0,-3 0 0,3 0 0,4 0 0,6 0 0,-2 0 0,4 0 0,2 0 0,8 0 0,7 0 0,7 0 0,11-5 0,-2-6 0,-3 0 0,-11-4 0,-10 2 0,-10 2 0,-8-2 0,-5 3 0,-3 2 0,-2 2 0,-1 3 0,6 1 0,0 2 0,1 0 0,-6 5 0,-2 1 0,0 0 0,1-1 0,-1-1 0,2-2 0,0-1 0,1 0 0,0-1 0,6 0 0,0 5 0,0 5 0,-1 6 0,-1-1 0,-7 3 0,-6 3 0,-6 6 0,-11 3 0,-1-28 0,0 0 0,1 1 0,-1 0 0,-1-1 0,1 1 0,0-1 0,-1 0 0,-2 5 0,2-5 0,0 1 0,0 0 0,-1-1 0,0 1 0,0-1 0,-3 3 0,-21 14 0,-8 0 0,-1-4 0,1 1 0,-4 2 0,-3-2 0,-5 1 0,-1-4 0,-3-2 0,-12 1 0,-2 3 0,-4-2 0,1 2 0,8-2 0,3 3 0,9-4 0,2-2 0,6 2 0,4-3 0,-2 4 0,4-3 0,1-1 0,3 2 0,1-2 0,1-2 0,2-2 0,-1-2 0,1-1 0,0-1 0,0-1 0,0-1 0,-6 1 0,-5-1 0,0 1 0,-5 0 0,2 0 0,3 0 0,3 0 0,3 0 0,2 0 0,1 0 0,-3 0 0,-6 0 0,-5-5 0,1-1 0,2 1 0,8-4 0,4 0 0,2-4 0,2 2 0,-1 2 0,0 3 0,-1 2 0,5-4 0,0 2 0,-1 0 0,-1 2 0,4-4 0,4-10 0,5-4 0,3-5 0,3-1 0,2-1 0,7 6 0,0 0 0,11 6 0,5 5 0,3 4 0,3 4 0,0 3 0,1 1 0,4 1 0,0 0 0,6 0 0,3-1 0,-1 1 0,2-1 0,-2 0 0,-4 0 0,-2 0 0,1 0 0,-2 0 0,-1 0 0,-2 0 0,-2 0 0,-2 0 0,0 0 0,0 0 0,-1 0 0,0 0 0,0 0 0,0 0 0,1 0 0,-1 0 0,0 0 0,1 0 0,-1 5 0,1 1 0,-1 4 0,1 0 0,-1-1 0,1-3 0,4-1 0,7-3 0,-1-1 0,-1 0 0,-1-1 0,-4-1 0,-1 1 0,-2 5 0,-1 0 0,-1 0 0,-5 5 0,5-2 0,-6 5 0,2-2 0,0-2 0,1 3 0,1-2 0,1-2 0,1 2 0,0-1 0,1-2 0,-1-2 0,1-2 0,-5 4 0,-1-1 0,0 0 0,-4 4 0,1-2 0,0 4 0,3-1 0,2-2 0,2-3 0,0 4 0,1 2 0,1 0 0,0-2 0,5-3 0,0-2 0,-5 3 0,-1-1 0,-2-1 0,0 3 0,0 0 0,1-2 0,0-2 0,1-7 0,-5-7 0,-5-6 0,-6-6 0,1-8 0,-2-3 0,2 0 0,-2-1 0,4 8 0,-2 0 0,-2-3 0,-3 0 0,-2-1 0,-2 0 0,-1 1 0,5 0 0,-1 1 0,0-6 0,-1 1 0,-1 0 0,-1 2 0,-1 0 0,-1 2 0,0 0 0,0 1 0,0 1 0,-6 5 0,-5 0 0,-5 6 0,-5 3 0,-3 5 0,-2 3 0,-1 3 0,-1 1 0,1 0 0,0 7 0,5 4 0,5 6 0,7 5 0,4 2 0,3 2 0,2 1 0,-3 0 0,0 1 0,0-1 0,-5 0 0,1 0 0,1 0 0,2 5 0,1 0 0,2-1 0,1 0 0,0-1 0,2-2 0,-1 0 0,0-1 0,1-1 0,-1 1 0,-5-1 0,-1-16 0,6-9 0,0-1 0,0 0 0,0 0 0,0 0 0,0 0 0,0 0 0,0 0 0,-1 0 0,1 0 0,0 0 0,0 1 0,0-1 0,0 0 0,0 0 0,-1 0 0,1 0 0,0 0 0,0 0 0,0 0 0,0 0 0,0 0 0,-1 0 0,1 0 0,0 0 0,0 0 0,0 0 0,0 0 0,0 0 0,-1-1 0,1 1 0,0 0 0,0 0 0,0 0 0,0 0 0,0 0 0,0 0 0,-1 0 0,1 0 0,0 0 0,0 0 0,0-1 0,0 1 0,0 0 0,0 0 0,0 0 0,-5-12 0,2-12 0,1-12 0,0-7 0,2-1 0,0 2 0,0-2 0,0 4 0,1-2 0,-1 4 0,0 2 0,0 3 0,0 13 0,0 14 0,0 11 0,0 20 0,0 8 0,0 9 0,0 6 0,0-2 0,0-3 0,0 1 0,0-5 0,0-3 0,0-3 0,0-3 0,-5-7 0,-6-7 0,0-11 0,11-7 0,-1 1 0,0 0 0,1 1 0,-1-1 0,0 0 0,0 0 0,1 0 0,-1 0 0,0 1 0,1-1 0,-1 0 0,1 0 0,0 0 0,-1-2 0,-12-28 0,-3-16 0,-9-19 0,-2-10 0,-3-17 0,5-3 0,1 0 0,5 2 0,1 10 0,-1 14 0,-1 19 0,3 22 0,17 30 0,-1-1 0,1 0 0,0 0 0,0-1 0,-1 1 0,1 0 0,0 0 0,0 0 0,-1-1 0,1 1 0,0 0 0,-1 0 0,1 0 0,0 0 0,-1 0 0,1-1 0,0 1 0,-1 0 0,1 0 0,0 0 0,-1 0 0,1 0 0,0 0 0,-1 0 0,1 0 0,0 1 0,-1-1 0,1 0 0,0 0 0,-1 0 0,1 0 0,0 0 0,-1 0 0,1 1 0,0-1 0,0 0 0,-1 0 0,1 0 0,0 1 0,0-1 0,-1 0 0,1 0 0,0 1 0,0-1 0,-1 1 0,-1 0 0,0 1 0,0 1 0,1-1 0,-1 1 0,1 0 0,0 0 0,-2 3 0,-8 51 0,-2 15 0,-3 27 0,2 21 0,3 12 0,-3 12 0,4 3 0,2-12 0,2-13 0,3-19 0,-4-17 0,1-15 0,-5-20 0,2-13 0,1-19 0,8-19 0,0 0 0,0 0 0,0 0 0,0 0 0,0 0 0,-1 0 0,1 1 0,0-1 0,0 0 0,0 0 0,0 0 0,0 0 0,0 0 0,0 0 0,0 0 0,-1 0 0,1 0 0,0 0 0,0 0 0,0 0 0,0 0 0,0 0 0,-1 1 0,1-1 0,0 0 0,0 0 0,0 0 0,0 0 0,0 0 0,0-1 0,-1 1 0,1 0 0,0 0 0,0 0 0,0 0 0,0 0 0,0 0 0,-1 0 0,1 0 0,0 0 0,0 0 0,0 0 0,0 0 0,0 0 0,0-1 0,0 1 0,0 0 0,-1 0 0,1 0 0,0 0 0,0 0 0,0 0 0,0 0 0,0-1 0,0 1 0,0 0 0,0 0 0,0 0 0,0 0 0,0 0 0,0-1 0,0 1 0,-4-15 0,2-10 0,1-5 0,1-1 0,0-6 0,0-4 0,1-5 0,-1-3 0,0-3 0,0-1 0,1 5 0,-1 0 0,0-1 0,0 0 0,-6 4 0,1 5 0,-1 4 0,1 4 0,-3 8 0,7 24 0,1-1 0,-1 0 0,1 0 0,-1 0 0,0 0 0,0 0 0,1 1 0,-1-1 0,0 0 0,0 0 0,0 1 0,0-1 0,0 1 0,-1-1 0,1 2 0,0-1 0,0 1 0,0-1 0,0 0 0,0 1 0,0-1 0,0 0 0,0 1 0,0-1 0,1 1 0,-1-1 0,0 1 0,0 0 0,0-1 0,0 1 0,1 0 0,-2 1 0,-19 31 0,-3 23 0,-2 15 0,0 9 0,-2 4 0,6-3 0,0-11 0,6-12 0,4-12 0,5-25 0,6-21 0,0 0 0,1 0 0,0 0 0,0 1 0,0-1 0,0 0 0,0 0 0,0 0 0,0 0 0,-1 0 0,1 1 0,0-1 0,0 0 0,0 0 0,0 0 0,-1 0 0,1 0 0,0 0 0,0 0 0,0 0 0,-1 0 0,1 0 0,0 0 0,0 0 0,0 0 0,0 0 0,-1 0 0,1 0 0,0 0 0,0 0 0,0 0 0,-1 0 0,1 0 0,0 0 0,0 0 0,0 0 0,0 0 0,-1 0 0,1-1 0,0 1 0,0 0 0,0 0 0,0 0 0,0 0 0,-1 0 0,1 0 0,0-1 0,0 1 0,0 0 0,0 0 0,0 0 0,0 0 0,0-1 0,0 1 0,0 0 0,-13-27 0,-3-21 0,-3-26 0,-4-11 0,-8-16 0,-1-2 0,0 1 0,-5 0 0,6 10 0,2 11 0,2 15 0,1 18 0,23 43 0,-1 0 0,0 0 0,0 0 0,-6-5 0,9 10 0,0-1 0,-1 0 0,1 0 0,0 0 0,0 1 0,-1-1 0,1 1 0,0-1 0,-1 1 0,1-1 0,-1 1 0,1 0 0,-1 0 0,1 0 0,0 0 0,-3 0 0,2 0 0,0 1 0,0-1 0,0 1 0,0 0 0,0-1 0,0 1 0,1 0 0,-1 0 0,0 1 0,1-1 0,-1 0 0,-2 3 0,-27 32 0,0 13 0,-1 13 0,6-2 0,7-6 0,7-6 0,-1-13 0,5-17 0,7-18 0,1 0 0,-1 0 0,1 0 0,0 0 0,0 1 0,-1-1 0,1 0 0,0 0 0,-1 0 0,1 0 0,0 0 0,0 0 0,-1 0 0,1 0 0,0 0 0,-1 0 0,1 0 0,0 0 0,-1 0 0,1 0 0,0 0 0,0 0 0,-1 0 0,1 0 0,0 0 0,-1 0 0,1 0 0,0-1 0,0 1 0,-1 0 0,1 0 0,0 0 0,0 0 0,-1-1 0,1 1 0,0 0 0,0 0 0,-1-1 0,-13-19 0,-4-25 0,-4-17 0,-6-22 0,-9-7 0,0 2 0,0 1 0,2 8 0,3 13 0,7 13 0,2 16 0,6 19 0,17 19 0,0 0 0,0 0 0,-1 0 0,1 0 0,0 0 0,-1-1 0,1 1 0,0 0 0,0 0 0,-1 0 0,1 0 0,0 0 0,-1 0 0,1 0 0,0 0 0,-1 0 0,1 0 0,0 0 0,-1 0 0,1 0 0,0 0 0,-1 0 0,1 0 0,0 1 0,-1-1 0,1 0 0,0 0 0,0 0 0,-1 0 0,1 1 0,0-1 0,0 0 0,-1 0 0,1 0 0,0 1 0,0-1 0,0 0 0,-1 0 0,1 1 0,-7 26 0,4 20 0,-4 15 0,2 22 0,-5 7 0,2 13 0,-5-1 0,1-7 0,3-11 0,2-11 0,3-14 0,-3-17 0,-5-15 0,13-29 0,-1 1 0,-1 1 0,1-1 0,0 1 0,0-1 0,-1 0 0,1 1 0,0-1 0,0 0 0,-1 0 0,1 1 0,0-1 0,-1 0 0,1 0 0,0 1 0,-1-1 0,1 0 0,-1 0 0,1 0 0,0 0 0,-1 1 0,1-1 0,-1 0 0,1 0 0,0 0 0,-1 0 0,1 0 0,-1 0 0,1 0 0,0 0 0,-1 0 0,0-1 0,1 1 0,-1-1 0,0 0 0,0 1 0,1-1 0,-1 0 0,0 0 0,0 0 0,1 0 0,-1 0 0,1 0 0,-1 0 0,1 0 0,0 0 0,-1-2 0,-12-33 0,3-13 0,1-12 0,-1-4 0,1-11 0,-4 2 0,3 3 0,-4 14 0,2 22 0,12 35 0,0-1 0,0 1 0,-1-1 0,1 1 0,0-1 0,0 1 0,0-1 0,-1 1 0,1-1 0,0 1 0,-1-1 0,1 1 0,-1-1 0,1 1 0,0-1 0,-1 1 0,1 0 0,-1-1 0,1 1 0,-1 0 0,1-1 0,-1 1 0,-1 0 0,2 1 0,-1 0 0,0-1 0,1 1 0,-1 0 0,1 0 0,-1 0 0,1 0 0,-1 0 0,1 0 0,0 0 0,-1 0 0,1 0 0,0 0 0,0 0 0,0 2 0,-9 44 0,1 18 0,-3 18 0,1 17 0,2 9 0,-4 3 0,3-14 0,-4-22 0,10-65 0,0 1 0,-7 16 0,10-24 0,-2-1 0,1 0 0,-1 0 0,1 0 0,-1-1 0,0 1 0,-2 3 0,4-6 0,0 0 0,-1 1 0,1-1 0,0 0 0,0 0 0,0 0 0,-1 1 0,1-1 0,0 0 0,0 0 0,-1 0 0,1 0 0,0 1 0,-1-1 0,1 0 0,0 0 0,0 0 0,-1 0 0,1 0 0,0 0 0,-1 0 0,1 0 0,0 0 0,-1 0 0,1 0 0,0 0 0,0 0 0,-1 0 0,1 0 0,0 0 0,-1 0 0,1-1 0,0 1 0,0 0 0,-1 0 0,1 0 0,0 0 0,-1-1 0,1 1 0,0 0 0,0 0 0,0 0 0,-1-1 0,1 1 0,-13-22 0,2-20 0,-3-22 0,-2-7 0,-3-7 0,-4 3 0,4 3 0,-1 1 0,4 10 0,-1 9 0,4 24 0,13 29 0,0-2 0,0 1 0,0 0 0,0 0 0,-1-1 0,1 1 0,0 0 0,0 0 0,0-1 0,0 1 0,0 0 0,-1 0 0,1 0 0,0-1 0,0 1 0,0 0 0,-1 0 0,1 0 0,0 0 0,0-1 0,-1 1 0,1 0 0,0 0 0,0 0 0,-1 0 0,1 0 0,0 0 0,0 0 0,-1 0 0,1 0 0,0 0 0,0 0 0,-1 0 0,1 0 0,0 0 0,0 0 0,-1 0 0,1 0 0,0 0 0,0 0 0,-1 0 0,1 0 0,0 0 0,0 1 0,-1-1 0,-11 18 0,3 17 0,-3 11 0,1-9 0,3-18 0,8-19 0,0 0 0,0 1 0,0-1 0,0 0 0,0 0 0,0 0 0,0 1 0,0-1 0,0 0 0,0 0 0,-1 0 0,1 0 0,0 0 0,0 1 0,0-1 0,0 0 0,0 0 0,0 0 0,-1 0 0,1 0 0,0 0 0,0 1 0,0-1 0,0 0 0,0 0 0,-1 0 0,1 0 0,0 0 0,0 0 0,0 0 0,0 0 0,-1 0 0,1 0 0,0 0 0,0 0 0,0 0 0,-1 0 0,1 0 0,0 0 0,0 0 0,0 0 0,0 0 0,-1 0 0,1 0 0,0 0 0,-4-10 0,2-10 0,1-5 0,1-4 0,6 5 0,5 4 0,1 2 0,4-1 0,8 5 0,3-3 0,7 4 0,2 3 0,-1-2 0,9-2 0,9 1 0,14-7 0,13 2 0,6-3 0,2-1 0,5-2 0,-1-1 0,-8 5 0,-8-6 0,-8 4 0,-6 0 0,-6 5 0,-7 4 0,-8 5 0,-6-2 0,-4 2 0,-3 2 0,-7-3 0,-1 1 0,-1 2 0,2 1 0,1 2 0,2 2 0,1 0 0,0 1 0,2 0 0,-1 0 0,1 1 0,5-1 0,0 0 0,6 0 0,-2 0 0,10 0 0,3 0 0,-2 0 0,-3 0 0,-6 0 0,-4 0 0,-3 0 0,-8 5 0,-2 6 0,-6 5 0,1 5 0,-4 2 0,-4 3 0,-2 1 0,2 1 0,-2 0 0,5 9 0,4 7 0,3 15 0,10 3 0,2 8 0,1-1 0,0-3 0,0-3 0,-2-9 0,-6-7 0,-6-9 0,-6-5 0,0-10 0,-3-2 0,-2-1 0,-8-5 0,-7-4 0,-6-4 0,-5-3 0,-10-3 0,-7-1 0,-6 0 0,-1-1 0,4 0 0,2 1 0,0-1 0,1 1 0,-2 0 0,-3 0 0,-3 0 0,-4 0 0,-2 0 0,5 0 0,-2 0 0,0 0 0,4 0 0,-1 0 0,4 0 0,-1 0 0,-2 0 0,3 0 0,3 0 0,4 0 0,-3 0 0,2 0 0,3 0 0,1 0 0,2 0 0,1 0 0,1 0 0,1 0 0,0 0 0,-1 0 0,1 0 0,0 0 0,0 0 0,-1 5 0,1 1 0,5 4 0,0 0 0,0-1 0,-1-3 0,-1-2 0,-2-1 0,0-2 0,-1-1 0,0 0 0,-1 0 0,0-6 0,0 0 0,1-4 0,4-6 0,12 2 0,10 14 0,0-1 0,0 1 0,0-1 0,0 1 0,0-1 0,0 1 0,0-1 0,0 1 0,0-1 0,0 1 0,1-1 0,-1 1 0,0-1 0,0 1 0,0-1 0,1 1 0,-1-1 0,0 1 0,0-1 0,1 1 0,-1-1 0,0 1 0,1 0 0,0-1 0,25-8 0,14 3 0,15 3 0,5-4 0,3 2 0,9-6 0,5 2 0,3 1 0,1-3 0,-5 2 0,-5 1 0,-11-3 0,-11 3 0,-9-5 0,-7 2 0,-4 2 0,-8 8 0,-7 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0:55.55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54 12,'0'-5,"-5"0,-1 3,0 8,2 7,0 6,2 4,1 3,1 1,0 1,0 0,0 0,1 3,-1 2,0 4,0 5,0-1,0 3,0 2,0-3,0-3,0 5,0-1,0 1,0-3,0 1,0-2,0-4,0-4,0 2,0-1,0-2,0-1,0 2,0 1,0-1,0-2,0 2,0 1,0 4,0-1,0 3,0 3,0-1,0 2,0-3,0-4,0-3,0-3,0-2,0 2,0 6,0 5,0 5,0 2,0-1,0-1,0 1,0 2,0 0,0 7,0 1,0 0,0 0,0-2,0-5,0-8,0-1,0-4,0-3,0-4,0 2,0 1,0-2,0 2,0 1,0 4,0 7,0 2,0 1,0 1,0 1,0 1,0-4,0-5,0-2,0-2,0-5,0-2,0 2,0-1,0-1,0-1,0-2,0-1,0-1,0 4,0 6,0 1,0-2,0-2,0-2,0-3,0-1,0 3,0 2,0 3,0 5,0 4,0 4,0 7,0 3,0 0,0-5,0-7,0-3,0 0,0-3,0 6,0 3,0 2,0 1,0-3,0-2,0-5,0-4,0-5,0 1,0-1,0-2,0-1,0 2,0 0,0 4,0 0,0-2,0-2,0 2,0 4,0 0,0 3,0 2,0 4,0-3,0 1,0 1,0 2,0 5,0-1,0 4,0 1,0-1,0 0,0-6,0-3,0 0,0-4,0 0,0-4,0 1,0 3,0 2,0-2,0 1,0 1,0-2,0-4,0-5,0-4,0-2,0-2,0-1,0 5,0 0,0 5,0 1,0-2,0-3,0-1,0 3,0 4,0 0,0-1,0-3,0-3,0-2,0-1,0 3,0 1,0 0,0-2,0 0,0-2,0-1,0 0,0-1,0 1,0-1,0 0,0 4,0 7,0 6,0 4,0-1,0 1,0 1,0-3,0-5,0-4,0 0,0 3,0 0,0 6,0 5,0 3,0 1,0 1,0-5,0-6,0-6,0-6,0-2,0-4,0 0,0 0,0-1,0 0,0 1,0 5,0 1,0 4,0 1,0-2,0-1,0-4,0-1,0-1,0-1,0-1,0 0,0 0,0 0,0 0,0 0,0 1,0-1,0 1,0-1,-4 1,-2-1,0 1,2-1,1 1,1-1,1 0,0 1,1-1,1 1,-1-1,0 1,0-1,5 1,5-1,6-4,5-6,3-6,2 0,1-1,1-3,-5 2,-1 0,-1-1,2-3,0-1,1-1,2-2,0 0,0 0,1 0,-1-1,1 1,0 0,-1 0,1 0,0 0,-1 0,1 0,-1 0,5 0,1 0,5 0,0 0,-2 0,3 0,-1 0,-3 0,-2 0,-2 0,-1 0,-2 0,-1 0,5 0,1 0,4 0,1 0,-2 0,2 0,0 0,-3 0,-1 0,-3 0,-2 0,-1 0,0 0,-1 0,0 0,0 0,0 0,0 0,0 0,1 0,4 0,1 0,0 0,-1 0,-1 0,-1 0,-2 0,0 0,-1 0,1 0,-1 0,0 0,0 0,1 0,-1 0,5 0,6 0,10 0,11 0,9 0,10 0,7 0,-3 0,-5 0,-8 0,-5 0,-1 0,-1 0,-7 0,-8 0,-3 0,-4 0,-5 0,-3 0,-2 0,-2 0,-1 0,0 0,-1 0,1 0,0 0,5 0,6 0,10 0,6 0,3 0,1 4,0 2,-1 0,-5-1,-7-2,-7-1,-5-1,2 0,3-1,5 0,8-1,10 1,17 5,13 1,14 4,3 0,-4-1,-10-3,-16-1,-17-3,-14-1,-11-1,-6 0,-4 0,3-1,1 1,5 0,5-1,6 1,8 0,4 0,2 0,-6 0,-6 0,-3 0,-4 0,0 0,3 0,-3 0,-2 0,1 0,2 0,-1 0,-2 0,-4 0,-3 0,-2 0,-1 0,-2 0,4 0,7 0,9 0,7 0,12 0,13 0,20 0,12 0,9 0,2 0,-1 0,-2 0,-9 0,-9 0,-17 0,-14 0,-14 0,-11 0,-5 0,-5 0,2 0,-2 0,-1 0,-2 0,-2 0,3 0,5 0,6 0,-1 0,2 0,-2 0,1 0,-3 0,-3 0,-4 0,-2 0,-3 0,-1 0,-1 0,0 0,0 0,4 0,2 0,0 0,3 0,5 0,5 0,3 0,3 0,2 0,0 0,1 0,0 0,-5 0,-6 0,-6 0,-5 0,2 0,-1 0,-2 0,-1 0,-1 0,-2 0,0 0,0 0,-1 0,4 0,16 0,13 0,5 0,6 0,0 0,-4 0,2 0,-3 0,2 0,-2 0,1 0,4 0,7 0,0 0,0 0,-4 0,-9 0,-12 0,-10 0,-8 0,-5 0,-3 0,-1 0,-1 0,1 0,0 0,0 0,1 0,5 0,5 0,7-9,4-3,4-3,1-1,-2 4,-11-1,-7 2,-5-2,-2 1,-1-1,0-4,0-3,-3-2,-11-3,-6-1,-9-1,-8-4,-1-2,1 0,-1 6,1 3,3 1,3-4,3-3,2-4,2-2,0 1,1 2,-5 2,-1 2,-5 1,0 1,1 1,2 0,3 0,2 0,0 0,2 0,0-1,1 1,-1-1,1 1,-1-1,0 1,0 0,0-1,0 1,0-1,0 1,0-1,0 1,0-1,0 1,0-1,0 1,0-5,0-6,0-6,0-4,0-3,0-3,0 4,0 5,0 7,0 3,0 5,0 2,0 0,0-3,0-1,0 0,0 1,0 1,0 0,0 2,0 0,0 1,0-1,0 1,0 0,0-5,0-1,5 0,1-4,0 1,-2 0,0 3,-2 2,-1 1,-1 2,0 0,5 1,0 0,0 0,0-5,-2-1,-2 0,0 1,0 2,-1 0,0 2,-1 0,1 0,0 1,0 0,0-1,0 1,0 0,0 0,0-1,0 1,0-1,4 1,2-1,5 1,-1-1,-1 1,-3 0,-1-1,-3 1,-1-1,-1 1,0-1,0 1,-1-1,1 1,0-1,-1 1,1-1,0 1,0-1,0 1,0 0,0-1,0 1,0-1,0 1,0-1,0 1,0-1,0 1,0-1,0 1,0 0,0-1,0 1,0-1,0 1,0-1,0 1,0-1,0 1,0-1,0 1,0 0,0-1,0 1,0-1,0 1,0-1,0 1,0-1,0 1,0-1,0 1,0-1,0 1,0 0,0-1,0 1,0-1,0 1,5-5,1-2,0 1,-2 1,0 1,-2-3,-1 0,4-4,1 0,0-3,3 1,-1-2,0 2,-3 3,-1-2,-2 1,-2 3,1 3,-2 1,1 2,0 1,-1-4,1-1,0 1,0 0,0 2,0 0,0 2,0 0,0 1,0-1,0 1,0 0,0 0,0-1,0 1,0 0,0-1,0 1,0-1,0 1,0-1,0 1,0-1,0 1,0-1,0-4,0-1,0 0,0 1,0 1,0 2,0 0,0 1,0 1,0-1,0 1,0 0,0 0,0-1,0 1,0 0,0-1,0 1,0-5,0-2,0-4,0-4,0-5,0-3,0 2,0 4,0 6,0-1,0 2,0 3,0 2,0 3,0 0,0 1,0 1,0 0,0 0,0 0,0 0,0 0,0-1,0 1,0-1,0 1,0 0,0-5,0-2,0 1,0 1,0 1,0 2,0 0,0 1,0-4,0-1,0 0,0 1,0 2,0 1,0 0,0 1,0 1,0-1,0 1,-5 5,0 0,-1 1,2-2,-4-1,0-2,1 0,2-1,2-1,-4 1,0-5,-3-7,0 0,-4 1,2 3,-2 2,1 2,-1 2,1 1,4 1,2 0,3 0,2 0,1 0,2 0,-1 0,1-1,-1 1,1-1,-1 1,0-1,0 1,0-1,0-4,0-5,0-7,0 0,0-1,0 1,0 5,0 3,0 4,0 2,0 2,0 1,0 0,0 0,0 1,0-1,0 0,0-1,0 1,0-1,0 1,0 0,0-1,0 1,0-1,0 1,0-1,0 1,0 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0:59.54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1,'5'0,"5"0,7 0,8 0,5 0,2 0,0 0,3 0,5 0,1 0,1 0,3 0,-1 0,0 0,2 0,2 0,2 0,2 0,4 0,3 0,0 0,-5 0,-4 0,-5 0,-6 0,0 0,2 0,3 0,2 0,4 0,1 0,2 0,0 0,-4 0,-6 0,-1 0,1 0,2 0,-1 0,-1 0,3 0,6 0,9 0,6 0,11 0,5 0,2 0,9 0,2 0,-1 0,-4 0,-9 0,-4 0,-11 0,-8 0,-10 0,-8 0,-7 0,-4 0,1 0,0 0,4 0,0 0,-1 0,2 0,5 0,4 0,8 0,4 0,1 0,-1 0,-4 0,-3 0,-6 0,-5 0,-1 0,12 0,10 0,9 0,6 0,3 0,12 0,8 0,10 0,5 0,1 0,-1 0,-6 0,-13 0,-8 0,-14 0,-11 0,-11 0,-10 0,-7 0,-4 0,-3 0,-1 0,-1 0,0 0,1 0,0 0,6 0,5 0,12 0,14 0,11 0,10 0,15 0,7 0,5 0,1 0,-4 0,1 0,1 0,-4 0,-3 0,-5 0,-5 0,-5 0,-9 0,-7 0,-8 0,-6 0,-2 0,-3 0,-5 0,-6 0,-6 0,-4 0,-3 0,-2 0,0 0,-1 0,14 0,9 0,10 0,9 0,10 0,15 0,10 0,10 0,4 0,5 0,9 0,-1 0,-3 0,-5 0,-10 0,-10 0,-5 0,-4 0,-10 0,-5 0,-6 0,-11 0,-7 0,-8 0,-6 0,-7 0,-3 0,-2 0,-2 0,4 0,7 0,1 0,3 0,5 0,2 0,4 0,1 0,1 0,-4 0,-1 0,-5 0,-5 0,-4 0,-4 0,-2 0,-1 0,-2 0,1 0,-1 0,1 0,0 0,0 0,5 0,1 0,0 0,-1 0,-1 0,-1 0,-2 0,0 0,0 0,-1 0,0 0,1 0,-1 0,-5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1:06.89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1427,'4'4,"7"2,0-5,0-7,-4-7,-1-6,-3-4,-2-2,0-3,-2 1,1-1,-1 0,1 1,0-1,-1 2,1-1,0 1,0-1,0 1,0-5,0-2,0-3,0-1,0 1,0 3,0 3,0 1,0 1,0 2,0-1,0 1,0-4,0-7,0-1,0 2,0 2,0 2,0 2,0 2,0 1,0 1,0 0,0 0,0 0,0 0,0 0,0-1,0 1,0-1,0 1,0 0,0-1,0 1,0-1,0 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1:11.57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0,'0'5,"0"5,0 6,0 5,0 3,0 2,0 2,0-1,0 1,0 0,0-1,0 4,0 2,0-1,0-1,0 3,0 1,0 2,0 5,0 4,0-1,0-4,0 0,0 2,0-2,0 2,0-3,0-3,0-4,0-3,0-1,0-2,0-1,0-1,0 1,0 5,0 5,0 2,0 3,0 4,0 3,0 2,0-2,0-1,0 1,0 1,0 1,0-3,0-1,0 1,0-3,0 0,0-3,0 0,0-2,0-3,0-3,0 1,0 1,0 2,0 4,0 4,0 4,0-3,0 1,0 0,0-2,0-5,0 0,0-3,0-2,0-4,0-1,0 2,0 5,0 5,0 5,0 3,0 2,0 1,0 6,0 0,0 1,0-2,0 3,0 1,0-2,0-3,0 0,0-7,0-3,0-4,0-1,0-2,0-5,0-3,0 2,0-1,0 0,0-3,0 4,0 4,0 5,0 5,0-2,0-5,0-4,0 1,0-2,0 2,0-1,0-3,0-1,0 1,0 0,0 4,0 7,0 7,0 2,0 2,0 4,0 2,0-2,0-1,0-2,0-6,0-3,0 0,0 0,0 1,0 2,0 0,0 6,0 1,0 6,0-1,0-1,0 3,0-2,0 3,0 7,0 2,0-5,0-8,0 2,0 0,0-2,0-7,0 5,0 1,0-5,0-3,0-2,0 0,0 0,0 0,0 1,0 1,0-1,0 1,0 0,0 4,0 2,0 0,0-2,0 4,0 0,0-1,0 2,0 1,0 1,0 1,0 1,0-1,0-2,0-8,0-4,0-1,0-1,0-4,0-1,0-3,0 1,0 1,0-1,0-4,0 1,0-2,0 2,0-1,0 1,0 4,0 8,0 4,0 2,0 0,0-5,0-7,0 7,0 4,0 5,0 2,0 3,0 0,0 2,0-2,0-2,0-4,0-3,0-2,0-1,0-1,0-6,0 0,0-5,0 0,0 1,0 3,0 3,0 1,0 2,0 1,0 0,0-4,0-6,0-6,0 0,0-2,0-3,0-1,0-2,0-2,0 4,0 1,0 0,0-2,0 0,0-2,0-1,0 0,0-1,0 1,0-1,0 0,0 1,0-1,0 0,0 0,0 1,0-1,0 1,0-1,0 1,0-1,0 1,0-1,0 1,0-1,0-4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40.937"/>
    </inkml:context>
    <inkml:brush xml:id="br0">
      <inkml:brushProperty name="width" value="0.35" units="cm"/>
      <inkml:brushProperty name="height" value="0.35" units="cm"/>
    </inkml:brush>
  </inkml:definitions>
  <inkml:trace contextRef="#ctx0" brushRef="#br0">1 0 24575,'0'531'0,"1"-513"0,1-1 0,0 0 0,5 17 0,-2-14 0,3 34 0,-6 266 0,-4-165 0,2 2379-1365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1:14.77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0,'0'5,"0"6,0 5,0 5,4 3,2 2,0 1,-1 1,-2-1,-1 1,-1-1,4-5,1-1,-1 0,-1 1,-1 1,-1 1,-1 2,-1 0,0 0,0 1,4-5,2-2,0 1,-1 1,-2 2,-1 0,-1 2,-1 0,0 0,0 1,0-1,0-4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1:17.63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1,'5'0,"5"0,7 0,3 0,4 4,7 2,7 4,6 5,4 4,3 0,-2-5,-5-3,-2-5,-2-3,-5-2,2-1,3 0,3 4,5 1,-3 5,1 0,-3-1,0-3,-3-1,1-3,2 0,4-2,1 0,8-1,6 1,7-1,1 1,6 0,-5 0,3 0,-2 0,1 0,-4 0,-4 0,0 0,-6 0,-5 0,-6 0,-7 0,-2 0,-3 0,2 0,3 0,3 0,4 0,-2 0,0 0,10 0,10 0,6 0,5 0,2 0,11 0,4 0,-2 0,-1 0,-9 0,1 0,-6 0,-1 0,-1 0,-4 0,-5 0,-10 0,-9 0,-8 0,-7 0,-3 0,1 0,10 0,11 0,11 0,12 0,13 0,8 0,7 0,3 0,7 0,-2 0,-2 0,-1 0,-6 0,-6 0,-6 0,5 0,-1 0,-2 0,-8 0,-9 0,-3 0,-5 0,-5 0,-4 0,3 0,-6 0,-1 0,-2 0,-5 0,-2 0,2 0,6 0,12 0,9 0,5 0,-1 0,-1 0,-4 0,-9 0,-12 0,-9 0,-13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01:20.75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1,'5'0,"5"0,7 0,3 0,4 0,3 0,0 4,0 2,5 5,15 0,8 2,9 0,2-3,3-3,0-3,0-2,4-1,1-1,7-1,-2 1,-9-1,-8 1,-10-1,-9 1,-8 0,-5 0,-3 0,-2 0,4 0,15 0,14 0,10 0,8 0,3 0,-2 0,-5 0,-2 0,-3 0,5 0,3 0,-2 0,-4 0,-5 0,-9 0,-5 0,-1 0,-1 0,1 0,5 0,12 0,8 0,5 0,-2 0,-5 0,-6 0,-5 0,-8 0,-10 0,-6 0,-1 0,-2 0,6 0,6 0,9 0,8 0,7 0,5 0,7 0,4 0,-4 0,-7 0,-2 0,-10 0,-2 0,-6 0,-4 0,-2 0,0 0,-3 0,3 0,2 0,3 0,0 0,0 0,4 0,2 0,3 0,6 0,3 0,9 0,3 0,0 0,1 0,8 0,1 0,-2 0,-2 0,-8 0,-9 0,-8 0,-10 0,-11 0,-7 0,-6 0,-4 0,3 0,0 0,0 0,-1 0,0 0,-1 0,-1 0,4 0,1 0,0 0,13 0,7 0,-1 0,1 0,-1 0,-3 0,-6 0,-6 0,-4 0,-3 0,2 0,6 0,4 0,5 0,-1 0,1 0,-3 0,-8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2:24.532"/>
    </inkml:context>
    <inkml:brush xml:id="br0">
      <inkml:brushProperty name="width" value="0.35" units="cm"/>
      <inkml:brushProperty name="height" value="0.35" units="cm"/>
    </inkml:brush>
  </inkml:definitions>
  <inkml:trace contextRef="#ctx0" brushRef="#br0">2172 0 24575,'0'2594'0,"-1"-2582"0,-1 0 0,0-1 0,0 1 0,-2-1 0,1 0 0,-1 0 0,-1 0 0,0 0 0,-11 18 0,-11 25 0,23-45 0,-1 1 0,0 0 0,0-1 0,-1 0 0,-11 15 0,14-21 0,-1 0 0,0 1 0,1-1 0,-1-1 0,-1 1 0,1 0 0,0-1 0,0 0 0,-1 0 0,1 0 0,-1-1 0,0 1 0,0-1 0,-7 1 0,-14 0 0,-50-3 0,60-1 0,1 1 0,-1 1 0,1 1 0,-1 0 0,1 1 0,0 0 0,-1 1 0,-27 10 0,-39 27 0,43-20 0,-77 28 0,91-41 0,-11 6 0,0-3 0,-1-1 0,0-2 0,-45 4 0,62-11 0,0 1 0,1 1 0,-1 0 0,1 2 0,-1 0 0,1 2 0,-26 10 0,-44 21 0,-103 28 0,182-63 0,1 0 0,-1 1 0,1 1 0,-1 0 0,1 0 0,0 1 0,1 0 0,-1 0 0,1 1 0,0 0 0,0 1 0,1-1 0,-10 12 0,9-9 0,0 0 0,-1-1 0,0 0 0,-1-1 0,0 0 0,0 0 0,-17 8 0,-82 30 0,99-41 0,-6 2 0,1 0 0,0 1 0,0 1 0,-21 13 0,21-11 0,-1 0 0,-20 8 0,25-13 0,1 0 0,-1 1 0,1 0 0,0 1 0,0 0 0,0 0 0,-15 18 0,1 6 0,1 2 0,2 1 0,-31 70 0,48-97 0,-2 5 0,0 0 0,1 0 0,0 0 0,1 1 0,0 0 0,1 0 0,-3 25 0,6 218 0,2-115 0,-2 229 0,0-362 0,0 1 0,0-1 0,1 1 0,1-1 0,0 1 0,0-1 0,0 0 0,1 0 0,0 0 0,1 0 0,-1 0 0,2-1 0,-1 0 0,1 1 0,0-2 0,8 10 0,6 4 0,-4-4 0,17 26 0,-29-39 0,-1 0 0,1 1 0,0-1 0,0 0 0,0-1 0,0 1 0,0 0 0,1-1 0,-1 0 0,1 0 0,-1 0 0,1 0 0,0 0 0,0-1 0,7 2 0,2-1 0,0 0 0,0-1 0,22-1 0,-19 0 0,30 3 0,-24 0 0,0 2 0,-1 0 0,1 1 0,-2 2 0,40 18 0,-45-18 0,0-1 0,1 0 0,0-1 0,1-1 0,-1 0 0,1-1 0,0-1 0,0-1 0,0-1 0,25 0 0,-21-1 0,1 0 0,-1 1 0,0 1 0,0 1 0,0 1 0,0 1 0,33 12 0,-40-12 0,1 0 0,-1-2 0,1 0 0,0 0 0,24 0 0,79-4 0,-47-2 0,273 3 0,-311 2 0,59 10 0,-57-6 0,44 2 0,196-8 0,-127-1 0,-144 1 0,0 0 0,0 0 0,0 0 0,0 1 0,0-1 0,0 1 0,0 0 0,0 0 0,0 1 0,0-1 0,-1 1 0,5 2 0,-6-2 0,1 0 0,-1 0 0,0 1 0,0-1 0,-1 0 0,1 1 0,0 0 0,-1-1 0,1 1 0,-1 0 0,0-1 0,0 1 0,0 0 0,-1 0 0,1 0 0,0 0 0,-1 3 0,4 36 0,-2 1 0,-6 63 0,0-12 0,3 2107 0,2-1097 0,0-1046 0,-3 69 0,-9-66 0,7-49 0,2 0 0,-1 1 0,0 19 0,3-27 0,1 0 0,-1 0 0,1 0 0,0 0 0,0 0 0,0 0 0,1-1 0,0 1 0,0 0 0,0-1 0,0 1 0,6 7 0,7 7 0,-9-12 0,-1 0 0,1 1 0,-2-1 0,8 16 0,2 9 0,1 0 0,2-1 0,28 41 0,-36-62 0,1 0 0,0-1 0,0 0 0,1 0 0,0-1 0,18 10 0,6 5 0,70 64 0,-48-37 0,24 31 0,-3-3 0,-46-50 0,-11-8 0,1-1 0,0-2 0,2 0 0,38 21 0,-34-23 0,-2 1 0,26 20 0,28 17 0,-56-38 0,0 2 0,28 26 0,5 4 0,-46-39 0,-1 0 0,0 0 0,1-1 0,-1 0 0,24 9 0,-21-10 0,0 1 0,-1 0 0,1 1 0,-2 0 0,1 1 0,18 18 0,26 20 0,-26-28 0,0-2 0,41 17 0,-41-21 0,0 2 0,46 31 0,-25-4 0,-29-23 0,25 16 0,-9-10 0,272 175 0,-227-156 0,-58-32 0,0 1 0,41 30 0,-45-27 0,6 6 0,1-1 0,61 33 0,-68-45 0,33 10 0,-35-14 0,-1 1 0,34 17 0,-13-1 0,-15-8 0,0 0 0,49 18 0,-71-32 0,29 11 0,45 8 0,-49-12 0,0 1 0,0 1 0,38 19 0,-30-12 0,-22-10 0,0 1 0,-1 1 0,18 14 0,-19-13 0,1-1 0,0 0 0,18 8 0,-16-9 0,-1 0 0,0 1 0,16 12 0,-6-2 0,-3-7-1365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2:53.718"/>
    </inkml:context>
    <inkml:brush xml:id="br0">
      <inkml:brushProperty name="width" value="0.05" units="cm"/>
      <inkml:brushProperty name="height" value="0.05" units="cm"/>
      <inkml:brushProperty name="color" value="#E71224"/>
    </inkml:brush>
  </inkml:definitions>
  <inkml:trace contextRef="#ctx0" brushRef="#br0">1988 1 24575,'-1'0'0,"0"0"0,0 0 0,0 1 0,1-1 0,-1 1 0,0-1 0,0 0 0,0 1 0,0 0 0,1-1 0,-1 1 0,0-1 0,0 1 0,1 0 0,-1 0 0,0-1 0,1 1 0,-1 0 0,1 0 0,-1 0 0,1-1 0,0 1 0,-1 0 0,1 0 0,0 0 0,-1 2 0,-5 28 0,6-28 0,-5 68 0,5 98 0,2-63 0,-2 1498 0,0-1599 0,0 0 0,-1 0 0,1-1 0,-1 1 0,0 0 0,-1-1 0,1 1 0,-1-1 0,0 0 0,0 1 0,0-1 0,0 0 0,-1 0 0,0 0 0,0-1 0,0 1 0,0-1 0,0 1 0,-8 4 0,2-1 0,-1-1 0,-1 0 0,1-1 0,-1 0 0,0-1 0,-22 7 0,-20-2 0,41-8 0,0 1 0,0 0 0,-24 8 0,14-1 0,0-2 0,0 0 0,-46 7 0,25-5 0,0 1 0,-78 32 0,89-26 0,-1 1 0,2 1 0,0 2 0,-28 25 0,54-42 0,-11 10 0,0 1 0,-17 22 0,19-21 0,0 0 0,-23 17 0,-30 15 0,35-25 0,1 1 0,0 1 0,-41 43 0,17-12 0,38-40 0,1 1 0,1 1 0,-17 22 0,-95 130 0,116-155 0,-18 29 0,21-30 0,-1 0 0,0 0 0,-13 12 0,1-2 0,2 0 0,0 1 0,-27 44 0,-39 65 0,80-125 0,-1 0 0,0-1 0,-8 9 0,8-10 0,1-1 0,0 1 0,0 1 0,1-1 0,-8 13 0,-5 18 0,-29 44 0,17-33 0,-25 59 0,48-92 0,2 0 0,-1 0 0,-1 19 0,-2 1 0,2-3 0,1-1 0,-2 53 0,9 67 0,0-50 0,-2 1196 0,0-1287 0,1-1 0,0 1 0,1-1 0,0 1 0,0-1 0,1 0 0,1 0 0,7 16 0,5 3 0,26 34 0,6 12 0,-36-53 0,29 48 0,-36-61 0,1-1 0,0 0 0,0 0 0,1-1 0,0 0 0,13 9 0,23 12 0,70 49 0,-86-57 0,2-1 0,0-1 0,52 21 0,-21-15 0,63 15 0,-67-20 0,-37-11 0,0-1 0,0 0 0,26 3 0,24 4 0,-48-8 0,0-1 0,22 1 0,-24-3 0,-1 1 0,0 1 0,0 1 0,-1 0 0,1 1 0,-1 1 0,-1 1 0,18 9 0,-17-8 0,1-1 0,1-1 0,0-1 0,-1-1 0,2 0 0,-1-1 0,0-2 0,37 2 0,517-6 0,-556 3 0,-1 1 0,1 1 0,-1 0 0,1 1 0,-1 1 0,0 0 0,-1 1 0,1 1 0,27 17 0,-39-22 0,0 1 0,0 1 0,0-1 0,-1 0 0,1 1 0,-1 0 0,0 0 0,0 0 0,-1 0 0,1 0 0,-1 1 0,0-1 0,0 1 0,0-1 0,-1 1 0,1 0 0,-1 0 0,0 7 0,1 9 0,-1 0 0,0 1 0,-4 22 0,1-4 0,-2 754 0,6-423 0,-2 1614 0,1-1968 0,0 0 0,1 0 0,1 0 0,8 28 0,29 62 0,0 4 0,-25-71 0,1 0 0,24 43 0,-5-11 0,-26-55 0,-2 1 0,0 1 0,5 23 0,-11-39 0,0 0 0,0 0 0,0 0 0,1 0 0,-1 0 0,1 0 0,0 0 0,0 0 0,0-1 0,0 1 0,1-1 0,4 5 0,37 23 0,-7-5 0,5 6 0,47 26 0,-51-32 0,1-1 0,-10-7 0,-1 1 0,-1 2 0,33 30 0,33 50 0,-70-70 0,-13-16 0,1-1 0,0-1 0,19 18 0,1-4 0,36 41 0,-6-8 0,-37-37 0,29 34 0,-39-41 0,1 0 0,0-1 0,25 17 0,-25-20 0,0 1 0,0 1 0,-2 0 0,18 20 0,-25-23 0,2 0 0,0 0 0,0-1 0,0 0 0,1 0 0,1-1 0,-1-1 0,19 12 0,66 38 319,37 18-2003,-114-67-5142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3:07.369"/>
    </inkml:context>
    <inkml:brush xml:id="br0">
      <inkml:brushProperty name="width" value="0.05" units="cm"/>
      <inkml:brushProperty name="height" value="0.05" units="cm"/>
      <inkml:brushProperty name="color" value="#E71224"/>
    </inkml:brush>
  </inkml:definitions>
  <inkml:trace contextRef="#ctx0" brushRef="#br0">1516 1 24575,'-1'0'0,"0"0"0,0 0 0,1 1 0,-1-1 0,0 1 0,0-1 0,0 0 0,0 1 0,0-1 0,1 1 0,-1 0 0,0-1 0,0 1 0,1 0 0,-1-1 0,0 1 0,1 0 0,-1 0 0,1 0 0,-1-1 0,1 1 0,0 0 0,-1 0 0,1 0 0,0 0 0,-1 2 0,-5 28 0,6-29 0,-5 69 0,5 97 0,2-63 0,-2 3099 0,0-3198 0,0 1 0,0-1 0,-1 1 0,0-1 0,-1 0 0,1 0 0,-1 1 0,0-1 0,-1 0 0,1 0 0,-5 6 0,-1-1 0,0 0 0,-1-1 0,-1 0 0,-11 11 0,-4 3 0,17-16 0,0 1 0,-1-2 0,0 1 0,0-1 0,0 0 0,-1-1 0,-12 6 0,-38 15 0,36-14 0,-1-2 0,0-1 0,-51 13 0,-84 4 0,120-20 0,1 2 0,-39 14 0,46-13 0,0-1 0,-1-1 0,-59 6 0,83-14 0,0 1 0,0 0 0,0 1 0,-1 0 0,1 1 0,1 0 0,-1 0 0,-15 8 0,9-4 0,-1-2 0,0 1 0,0-2 0,0 0 0,-21 1 0,-27 8 0,-9 10 0,48-14 0,0-1 0,-32 5 0,16-9 0,32-4 0,0 0 0,0 1 0,0 0 0,0 1 0,0 0 0,0 0 0,-15 6 0,24-7 0,0-1 0,0 0 0,0 0 0,-1 0 0,1 0 0,0 0 0,0 0 0,0 0 0,0 0 0,0 1 0,-1-1 0,1 0 0,0 0 0,0 0 0,0 0 0,0 1 0,0-1 0,0 0 0,0 0 0,0 0 0,0 0 0,0 1 0,0-1 0,-1 0 0,1 0 0,0 0 0,0 1 0,0-1 0,0 0 0,0 0 0,1 0 0,-1 0 0,0 1 0,0-1 0,0 0 0,0 0 0,0 0 0,0 1 0,0-1 0,0 0 0,0 0 0,0 0 0,0 0 0,1 0 0,-1 1 0,0-1 0,0 0 0,0 0 0,0 0 0,0 0 0,1 0 0,-1 0 0,0 0 0,0 1 0,0-1 0,0 0 0,1 0 0,-1 0 0,0 0 0,0 0 0,0 0 0,1 0 0,-1 0 0,0 0 0,0 0 0,0 0 0,1 0 0,-1 0 0,18 4 0,-15-3 0,174 43 0,-104-31 0,-47-9 0,50 15 0,-55-13 0,1 0 0,-1-2 0,44 4 0,64-7 0,11 1 0,-120 2 0,0 0 0,0 0 0,0 2 0,-1 1 0,0 0 0,22 12 0,-25-10 0,0 0 0,-1 1 0,0 0 0,0 1 0,-1 1 0,-1 1 0,22 24 0,-20-16 0,0 0 0,-1 0 0,-1 2 0,19 46 0,-5-6 0,-7-15 0,-1 0 0,21 85 0,-28-78 0,-5-23 0,0 0 0,3 61 0,-8-71 0,1 1 0,1-1 0,1 0 0,0-1 0,16 38 0,-4-12 0,-10-23 0,-2-1 0,0 1 0,-1 0 0,0 29 0,-5 100 0,-1-75 0,0 1273 0,3-704 0,1-620 0,9 55 0,1 10 0,-10 254 0,-3-179 0,2-145 0,1-1 0,7 32 0,3 20 0,-7-39 0,2 0 0,2-1 0,0 0 0,3 0 0,15 32 0,-8-17 0,3 15 0,10 23 0,-27-74 0,-1 1 0,-1-1 0,0 0 0,0 1 0,0 15 0,-2-15 0,1 0 0,1-1 0,-1 1 0,2-1 0,5 14 0,13 22 0,39 79 0,-49-105 0,1-1 0,1-1 0,1 0 0,1-1 0,22 22 0,2-4 0,-9-8 0,1-1 0,49 32 0,-12-15 0,100 56 0,64 12 0,-140-69 0,115 37 0,-188-73 0,0 1 0,-1 1 0,0 1 0,0 1 0,-1 0 0,-1 2 0,0 0 0,17 19 0,-25-25 0,1-1 0,0 1 0,0-2 0,1 1 0,13 5 0,26 16 0,-18-3 0,48 47 0,-46-39 0,-6-6 0,95 83 0,-85-79 0,53 33 0,-30-20 0,-46-32 0,0-1 0,1 0 0,0-1 0,22 9 0,-15-11 0,1-1 0,27 5 0,-26-7 0,45 16 0,-33-6 0,51 17 0,-25-8 0,-47-17 0,0-1 0,33 9 0,72-1-1365,-97-9-5461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3:21.068"/>
    </inkml:context>
    <inkml:brush xml:id="br0">
      <inkml:brushProperty name="width" value="0.025" units="cm"/>
      <inkml:brushProperty name="height" value="0.025" units="cm"/>
    </inkml:brush>
  </inkml:definitions>
  <inkml:trace contextRef="#ctx0" brushRef="#br0">1 1 24575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3:39.762"/>
    </inkml:context>
    <inkml:brush xml:id="br0">
      <inkml:brushProperty name="width" value="0.025" units="cm"/>
      <inkml:brushProperty name="height" value="0.025" units="cm"/>
    </inkml:brush>
  </inkml:definitions>
  <inkml:trace contextRef="#ctx0" brushRef="#br0">224 8 24575,'0'2'0,"1"0"0,0 0 0,-1 0 0,1 0 0,0 0 0,0 0 0,0 0 0,0 0 0,0-1 0,0 1 0,1 0 0,-1 0 0,0-1 0,1 1 0,-1-1 0,3 2 0,29 21 0,-31-23 0,18 11 0,1-1 0,0-1 0,0-1 0,1-1 0,0-1 0,0-1 0,46 7 0,-24-6 0,5 1 0,90 4 0,258-13 0,-380 2 0,0 0 0,0 2 0,17 4 0,-14-2 0,34 3 0,266-6 0,-164-4 0,1856 2 0,-1994 0 0,0-2 0,0 0 0,0-1 0,33-10 0,64-31 0,-64 23 0,-35 16 0,1 1 0,0 0 0,0 1 0,0 1 0,0 1 0,0 0 0,20 2 0,-13 0 0,1-2 0,36-5 0,-60 6 0,4-2 0,1 1 0,0 1 0,0-1 0,0 1 0,0-1 0,8 2 0,-12 0 0,-1-1 0,1 1 0,-1-1 0,1 1 0,0 0 0,-1 0 0,0-1 0,1 1 0,-1 0 0,1 0 0,-1 0 0,0 1 0,0-1 0,0 0 0,0 0 0,0 1 0,0-1 0,0 1 0,0-1 0,0 1 0,0-1 0,-1 1 0,1-1 0,-1 1 0,1-1 0,-1 1 0,1 3 0,2 20 0,-1 1 0,-1-1 0,-5 46 0,1-8 0,15 228 0,1-25 0,-14 927 0,2-1161 0,2 1 0,1-1 0,2 0 0,11 39 0,-9-36 0,-1-1 0,-2 0 0,0 41 0,-6 107 0,-1-66 0,2 1152 0,12-1125 0,0-32 0,-9 188 0,-3-197 0,0-94 0,0 0 0,-1-1 0,0 1 0,0 0 0,-4 14 0,4-20 0,0 1 0,0-1 0,0 0 0,-1 1 0,1-1 0,0 0 0,-1 0 0,0 0 0,1 0 0,-1-1 0,0 1 0,0 0 0,0-1 0,0 1 0,0-1 0,-1 0 0,1 1 0,0-1 0,-1 0 0,1-1 0,-1 1 0,-2 0 0,-5 1 0,-1 0 0,0-1 0,1 0 0,-1-1 0,0-1 0,0 1 0,-12-4 0,-76-22 0,74 18 0,0 1 0,-1 1 0,-28-2 0,18 5 0,-33-1 0,1-3 0,-72-18 0,95 18 0,0 1 0,-1 2 0,1 2 0,-54 4 0,20 0 0,-2162-1 0,1146-2 0,1085 1 0,0 0 0,0 0 0,0 0 0,1-1 0,-19-4 0,26 4 0,-1 0 0,1 0 0,0 1 0,0-2 0,-1 1 0,1 0 0,0 0 0,0-1 0,0 1 0,1-1 0,-1 1 0,0-1 0,1 0 0,-1 0 0,1 0 0,-1 0 0,1 0 0,0 0 0,0 0 0,0 0 0,0 0 0,0-1 0,0 1 0,1 0 0,-1-3 0,-1-15 0,1 0 0,0 0 0,2 0 0,3-22 0,1-24 0,-2-630 0,-5 360 0,2-2965 0,0 3295 0,0 0 0,0 1 0,1-1 0,0 0 0,0 0 0,0 1 0,4-10 0,-4 13 0,0-1 0,0 1 0,0 0 0,1 0 0,-1 1 0,1-1 0,0 0 0,-1 0 0,1 1 0,0-1 0,0 1 0,0 0 0,0-1 0,0 1 0,1 0 0,-1 0 0,0 0 0,0 1 0,1-1 0,-1 1 0,4-1 0,14-2 0,1 2 0,-1 1 0,1 0 0,29 5 0,-45-4 0,1 1 0,-1 0 0,1 0 0,-1 0 0,1 1 0,-1-1 0,0 1 0,0 1 0,-1-1 0,1 1 0,-1-1 0,1 1 0,3 6 0,11 7 0,-18-16 0,0-1 0,-1 0 0,1 1 0,0-1 0,-1 1 0,1-1 0,-1 1 0,1-1 0,-1 1 0,1-1 0,-1 1 0,0-1 0,1 1 0,-1 0 0,0-1 0,1 1 0,-1 0 0,0-1 0,0 1 0,0 0 0,1 0 0,-1-1 0,0 1 0,0 0 0,-1 0 0,1-1 0,-1 1 0,1-1 0,-1 1 0,1-1 0,-1 1 0,1-1 0,-1 1 0,1-1 0,-1 0 0,0 1 0,1-1 0,-1 0 0,0 0 0,1 1 0,-1-1 0,0 0 0,1 0 0,-2 0 0,-45 1 0,38-2 0,-18 1 0,-44 4 0,63-3 0,0 0 0,0 1 0,1 0 0,-1 0 0,1 1 0,-1-1 0,1 2 0,0-1 0,0 1 0,-9 6 0,14-8 0,0 0 0,0 0 0,0 0 0,0 1 0,0-1 0,0 0 0,1 1 0,-1-1 0,1 1 0,-1-1 0,1 1 0,0 0 0,0 0 0,1-1 0,-1 1 0,1 0 0,-1 0 0,1 0 0,0 0 0,0 0 0,0 0 0,0 0 0,0 0 0,1-1 0,-1 1 0,2 3 0,2 6 0,1 0 0,0-1 0,1 0 0,13 19 0,-8-11 0,4 2 0,0 0 0,2-1 0,24 24 0,-20-22 0,33 42 0,-45-53 0,0 0 0,1-1 0,0 0 0,1 0 0,13 8 0,-11-8 0,0 1 0,0 1 0,14 15 0,-13-9 0,23 28 0,46 43 0,23 23 0,11 10 0,-102-109 0,0 0 0,1-1 0,22 12 0,-13-7 0,-2 0 0,0 2 0,-1 1 0,27 31 0,16 14 0,-20-18 0,-32-31 0,2-1 0,22 19 0,-19-19 0,-1 0 0,0 2 0,24 30 0,-27-31 0,2 0 0,20 15 0,-20-17 0,-1 0 0,25 28 0,-31-31 0,1 1 0,0-2 0,1 1 0,0-1 0,22 14 0,-14-10 0,-2 1 0,0 1 0,-1 0 0,0 1 0,13 19 0,-7-8 0,29 26 0,107 106 0,-75-69 0,12 12 0,-90-98 0,289 292 0,-260-261 0,46 38 0,-50-47 0,-1 0 0,44 54 0,60 80 0,-48-68 0,33 40 0,-82-82 0,-25-34 0,25 29 0,118 139 0,-25-28 0,-113-138 0,-2 1 0,20 36 0,-23-37 0,1 0 0,0-1 0,25 28 0,-8-15 0,43 62 0,-61-79 0,0-1 0,15 13 0,-13-14 0,-1 1 0,12 15 0,-11-11 0,0-2 0,2 0 0,31 26 0,-30-29 0,-1 1 0,-1 1 0,0 1 0,15 19 0,-11-11 0,1 0 0,24 22 0,19 21 0,-45-47 0,0-2 0,1-1 0,1 0 0,27 17 0,24 25 0,-47-38 0,38 27 0,16 1 221,99 67-1807,-158-101-5240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3:44.717"/>
    </inkml:context>
    <inkml:brush xml:id="br0">
      <inkml:brushProperty name="width" value="0.025" units="cm"/>
      <inkml:brushProperty name="height" value="0.025" units="cm"/>
    </inkml:brush>
  </inkml:definitions>
  <inkml:trace contextRef="#ctx0" brushRef="#br0">4467 2 24575,'-38'-1'0,"9"0"0,-44 5 0,64-3 0,0 1 0,0 0 0,0 0 0,0 1 0,1 0 0,-1 0 0,1 1 0,0 0 0,-8 6 0,-51 41 0,-74 72 0,121-104 0,-2 1 0,1 1 0,0 2 0,2 0 0,1 1 0,-27 46 0,28-42 0,-33 42 0,34-50 0,1 0 0,1 1 0,1 1 0,-12 25 0,8-11 0,-2-1 0,-1-1 0,-46 57 0,5-8 0,-44 60 0,-10 12 0,67-67 0,35-63 0,0-1 0,-1 0 0,-18 21 0,15-22 0,1 1 0,-18 34 0,24-37 0,-2 0 0,-1-1 0,0-1 0,-22 23 0,-136 146 0,100-127 0,52-47 0,0 2 0,2 0 0,-29 32 0,16-8 0,17-20 0,-1 0 0,-2-2 0,0 0 0,-22 19 0,-28 17 0,2 3 0,-58 68 0,96-97 0,-40 31 0,-14 14 0,-50 45 0,29-30 0,78-68 0,-27 18 0,32-24 0,-1 0 0,2 1 0,-21 22 0,15-12 0,-42 34 0,46-43 0,2 1 0,1 1 0,1 1 0,0 0 0,2 1 0,0 1 0,-10 23 0,4-11 0,-28 41 0,-127 170 0,161-225 0,1 0 0,-11 27 0,12-24 0,-23 36 0,22-42 0,0-1 0,-1 0 0,-1-1 0,0-1 0,-22 16 0,5-8 0,-61 32 0,77-45 0,0 2 0,-22 19 0,25-19 0,-1-1 0,1 0 0,-25 13 0,-6-7 0,35-13 0,0 0 0,1 1 0,0 0 0,-1 0 0,1 1 0,0-1 0,1 2 0,-8 4 0,1 1 0,-1-1 0,-1 0 0,-25 12 0,-3 0 0,26-11 0,3-2 0,-1 0 0,-1 0 0,-19 6 0,27-12 0,1 1 0,-1 0 0,1 1 0,0-1 0,0 2 0,0-1 0,-9 8 0,2 2 0,-23 26 0,29-29 0,-17 17 0,2 1 0,-36 59 0,50-76 0,1 0 0,-2-1 0,0 0 0,0 0 0,-1-1 0,0-1 0,0 0 0,-15 8 0,-34 30 0,56-43-105,-1-1 0,1 0 0,-1 0 0,0 0 0,0 0 0,0-1 0,0 0 0,0 0 0,-1 0 0,1-1 0,-1 0 0,-6 1 0,-8 0-6721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2:19.386"/>
    </inkml:context>
    <inkml:brush xml:id="br0">
      <inkml:brushProperty name="width" value="0.05" units="cm"/>
      <inkml:brushProperty name="height" value="0.05" units="cm"/>
    </inkml:brush>
  </inkml:definitions>
  <inkml:trace contextRef="#ctx0" brushRef="#br0">0 1 24575,'0'17728'-1365,"0"-17706"-5461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45.291"/>
    </inkml:context>
    <inkml:brush xml:id="br0">
      <inkml:brushProperty name="width" value="0.35" units="cm"/>
      <inkml:brushProperty name="height" value="0.35" units="cm"/>
    </inkml:brush>
  </inkml:definitions>
  <inkml:trace contextRef="#ctx0" brushRef="#br0">1 0 24575,'0'1549'0,"1"-1520"0,2 0 0,7 31 0,-4-28 0,2 44 0,-7 393 0,-3-225 0,2 867-1365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2:27.760"/>
    </inkml:context>
    <inkml:brush xml:id="br0">
      <inkml:brushProperty name="width" value="0.05" units="cm"/>
      <inkml:brushProperty name="height" value="0.05" units="cm"/>
    </inkml:brush>
  </inkml:definitions>
  <inkml:trace contextRef="#ctx0" brushRef="#br0">53 1 24575,'2'26'0,"9"42"0,-5-32 0,3 45 0,-8 396 0,-3-229 0,2 245 0,-1-462 0,-3 0 0,0-1 0,-13 44 0,8-38 0,-8 68 0,13 246 0,7-182 0,-4 14989 0,0-15134 0,-1 0 0,-7 30 0,4-25 0,-3 31 0,7 112-1365,2-141-5461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2:39.119"/>
    </inkml:context>
    <inkml:brush xml:id="br0">
      <inkml:brushProperty name="width" value="0.05" units="cm"/>
      <inkml:brushProperty name="height" value="0.05" units="cm"/>
    </inkml:brush>
  </inkml:definitions>
  <inkml:trace contextRef="#ctx0" brushRef="#br0">10 0 24575,'-10'3'0,"11"3"0,0-5 0,0 0 0,0 0 0,0 0 0,1 0 0,-1 0 0,0 0 0,0 0 0,0-1 0,1 1 0,-1 0 0,0-1 0,2 1 0,23 6 0,0 1 0,33 15 0,-42-16 0,1-1 0,0-1 0,1-1 0,20 2 0,23 6 0,-18-1 0,1-2 0,-1-2 0,58 2 0,666-9 0,-334-2 0,2745 2 0,-2984 11 0,-53-1 0,836-2 0,-575-10 0,488 2 0,-836 3 0,107 20 0,-27-3 0,239-11 0,-228-11 0,-110 3 0,0 1 0,51 10 0,-28-4 0,1-3 0,111-6 0,-65-1 0,1024 2 0,-1134 2-10,1-1-1,-1 1 0,1 0 0,-1 0 1,1 0-1,0 1 0,0-1 1,0 1-1,-3 3 0,-2 1-1247,-12 9-5568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2:46.483"/>
    </inkml:context>
    <inkml:brush xml:id="br0">
      <inkml:brushProperty name="width" value="0.05" units="cm"/>
      <inkml:brushProperty name="height" value="0.05" units="cm"/>
    </inkml:brush>
  </inkml:definitions>
  <inkml:trace contextRef="#ctx0" brushRef="#br0">0 1 24575,'0'6748'0,"0"-6743"0,0 0 0,0 0 0,1 0 0,0-1 0,0 1 0,0 0 0,0 0 0,1 0 0,-1-1 0,1 1 0,0-1 0,1 1 0,-1-1 0,1 0 0,0 0 0,0 0 0,0 0 0,1-1 0,-1 1 0,1-1 0,0 0 0,0 0 0,0 0 0,0 0 0,0-1 0,1 0 0,6 3 0,12 4 0,0 0 0,1-2 0,0-1 0,0-1 0,1-1 0,25 1 0,153-4 0,-91-4 0,9228 3-1365,-9318 0-5461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3:02.897"/>
    </inkml:context>
    <inkml:brush xml:id="br0">
      <inkml:brushProperty name="width" value="0.05" units="cm"/>
      <inkml:brushProperty name="height" value="0.05" units="cm"/>
    </inkml:brush>
  </inkml:definitions>
  <inkml:trace contextRef="#ctx0" brushRef="#br0">1 0 24575,'1194'0'0,"-1054"11"0,-37-1 0,611-2 0,-434-10 0,5730 2 0,-5999 0-455,0 0 0,19-5 0,-7 0-6371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3:11.915"/>
    </inkml:context>
    <inkml:brush xml:id="br0">
      <inkml:brushProperty name="width" value="0.05" units="cm"/>
      <inkml:brushProperty name="height" value="0.05" units="cm"/>
    </inkml:brush>
  </inkml:definitions>
  <inkml:trace contextRef="#ctx0" brushRef="#br0">2 0 24575,'-1'100'0,"3"110"0,10-102 0,1 23 0,-12 470 0,-2-289 0,1 2646 0,-1-2954 0,1 1 0,1 0 0,-1-1 0,1 1 0,-1-1 0,1 1 0,1-1 0,-1 1 0,4 7 0,-4-10 0,1 0 0,-1-1 0,0 1 0,1-1 0,-1 1 0,1-1 0,-1 0 0,1 1 0,0-1 0,-1 0 0,1 0 0,0 0 0,0 0 0,0-1 0,0 1 0,0 0 0,0-1 0,0 0 0,0 1 0,0-1 0,0 0 0,0 0 0,0 0 0,3 0 0,16-2 0,-1-2 0,0 0 0,34-11 0,-28 8 0,39-8 0,-3 10 0,117 5 0,-73 2 0,17100-2 0,-17170-2 0,1-2 0,0-1 0,-1-2 0,38-12 0,-63 16 0,13-2 85,-1 2 0,1 0 0,28 1 0,-27 2-653,0-2-1,39-7 1,-42 3-6258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3:26.516"/>
    </inkml:context>
    <inkml:brush xml:id="br0">
      <inkml:brushProperty name="width" value="0.05" units="cm"/>
      <inkml:brushProperty name="height" value="0.05" units="cm"/>
    </inkml:brush>
  </inkml:definitions>
  <inkml:trace contextRef="#ctx0" brushRef="#br0">0 135 24575,'2807'0'0,"-2796"-1"0,0-1 0,-1 1 0,1-2 0,0 0 0,0 0 0,-1-1 0,19-9 0,27-9 0,25-3 0,-76 23 0,0 0 0,0 0 0,0-1 0,0 0 0,-1 1 0,0-2 0,5-3 0,-5 4 0,1-1 0,0 1 0,-1 0 0,1 0 0,0 0 0,8-2 0,-7 3 0,0 0 0,0 0 0,0 1 0,0 0 0,0 1 0,0-1 0,1 1 0,-1 0 0,0 1 0,0-1 0,1 1 0,6 2 0,-5 0 0,-1 0 0,1 1 0,-1 0 0,0 0 0,0 0 0,0 1 0,-1 0 0,11 10 0,-9-6 0,0-1 0,1-1 0,0 0 0,0 0 0,1 0 0,0-1 0,0-1 0,0 0 0,0 0 0,1-1 0,0 0 0,0-1 0,0 0 0,1-1 0,15 2 0,-21-4 6,21 1-349,0-1 1,0-1-1,43-7 0,-46 2-6483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3:31.256"/>
    </inkml:context>
    <inkml:brush xml:id="br0">
      <inkml:brushProperty name="width" value="0.05" units="cm"/>
      <inkml:brushProperty name="height" value="0.05" units="cm"/>
    </inkml:brush>
  </inkml:definitions>
  <inkml:trace contextRef="#ctx0" brushRef="#br0">0 2248 24575,'0'-372'0,"2"346"0,0 0 0,8-32 0,-5 30 0,4-46 0,-11-141 0,4-63 0,10 171 0,1-29 0,-12-301 0,-2 208 0,-1 205 0,0 1 0,-10-39 0,2 12 0,-12-33-1365,19 63-5461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3:38.640"/>
    </inkml:context>
    <inkml:brush xml:id="br0">
      <inkml:brushProperty name="width" value="0.05" units="cm"/>
      <inkml:brushProperty name="height" value="0.05" units="cm"/>
    </inkml:brush>
  </inkml:definitions>
  <inkml:trace contextRef="#ctx0" brushRef="#br0">54 0 24575,'0'536'0,"-2"-498"0,-10 58 0,-2 28 0,13 406 0,3-254 0,-2 2931 0,-2-3184 0,0 0 0,-7 32 0,4-30 0,-3 44 0,8 63-1365,0-110-5461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4:06.260"/>
    </inkml:context>
    <inkml:brush xml:id="br0">
      <inkml:brushProperty name="width" value="0.35" units="cm"/>
      <inkml:brushProperty name="height" value="0.35" units="cm"/>
      <inkml:brushProperty name="color" value="#E71224"/>
    </inkml:brush>
  </inkml:definitions>
  <inkml:trace contextRef="#ctx0" brushRef="#br0">108 15 24575,'0'0'0,"0"-1"0,0 0 0,0 1 0,0-1 0,-1 0 0,1 1 0,0-1 0,0 1 0,0-1 0,-1 0 0,1 1 0,0-1 0,-1 1 0,1-1 0,-1 1 0,1-1 0,0 1 0,-1-1 0,1 1 0,-1 0 0,1-1 0,-1 1 0,1-1 0,-1 1 0,0 0 0,1 0 0,-1-1 0,1 1 0,-1 0 0,0 0 0,1 0 0,-1 0 0,0 0 0,0 0 0,-1-1 0,1 1 0,0 0 0,0 0 0,0 0 0,-1 1 0,1-1 0,0 0 0,0 0 0,0 1 0,0-1 0,0 1 0,-1-1 0,1 1 0,0-1 0,0 1 0,0 0 0,-1 1 0,-4 7 0,1 1 0,0 0 0,1 1 0,0-1 0,1 1 0,0-1 0,-2 12 0,0 14 0,1 0 0,1 0 0,5 67 0,0-28 0,0 4392 0,-4-2242 0,2 7414 0,-1-9603 0,-11 58 0,5-55 0,0 42 0,6 234 231,2-146-1827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4:18.013"/>
    </inkml:context>
    <inkml:brush xml:id="br0">
      <inkml:brushProperty name="width" value="0.35" units="cm"/>
      <inkml:brushProperty name="height" value="0.35" units="cm"/>
      <inkml:brushProperty name="color" value="#E71224"/>
    </inkml:brush>
  </inkml:definitions>
  <inkml:trace contextRef="#ctx0" brushRef="#br0">1 0 24575,'1536'0'-1365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48.922"/>
    </inkml:context>
    <inkml:brush xml:id="br0">
      <inkml:brushProperty name="width" value="0.35" units="cm"/>
      <inkml:brushProperty name="height" value="0.35" units="cm"/>
    </inkml:brush>
  </inkml:definitions>
  <inkml:trace contextRef="#ctx0" brushRef="#br0">0 0 24575,'0'3414'-1365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4:22.994"/>
    </inkml:context>
    <inkml:brush xml:id="br0">
      <inkml:brushProperty name="width" value="0.35" units="cm"/>
      <inkml:brushProperty name="height" value="0.35" units="cm"/>
      <inkml:brushProperty name="color" value="#E71224"/>
    </inkml:brush>
  </inkml:definitions>
  <inkml:trace contextRef="#ctx0" brushRef="#br0">1 29 24575,'18'-1'0,"0"-1"0,35-7 0,13-3 0,231 7 0,-166 7 0,425-2 0,-543 1 0,0 0 0,0 0 0,0 1 0,0 1 0,-1 0 0,17 7 0,69 37 0,-5-3 0,-80-39 0,0-1 0,1 0 0,-1-1 0,0 0 0,22 1 0,175-7 0,-197 2 0,-1-1 0,0 0 0,0 0 0,-1-1 0,1-1 0,16-7 0,-27 11 0,-1 0 0,1 0 0,0 0 0,-1-1 0,1 1 0,0 0 0,-1-1 0,1 1 0,-1 0 0,1-1 0,-1 1 0,1-1 0,0 1 0,-1-1 0,0 1 0,1-1 0,-1 1 0,1-1 0,-1 0 0,0 1 0,1-1 0,-1 0 0,0 1 0,0-1 0,0 0 0,1 1 0,-1-1 0,0 0 0,0 1 0,0-1 0,0 0 0,0 1 0,0-1 0,0 0 0,0 0 0,-1 1 0,1-1 0,0 0 0,0 1 0,-1-1 0,1 1 0,0-1 0,-1 0 0,1 1 0,0-1 0,-1 1 0,1-1 0,-1 1 0,1-1 0,-1 1 0,1-1 0,-1 1 0,1-1 0,-1 1 0,0 0 0,0-1 0,-6-4 0,0 1 0,0 0 0,-13-4 0,18 7 0,-24-11-273,-1 1 0,0 2 0,-1 1 0,-34-6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4:30.581"/>
    </inkml:context>
    <inkml:brush xml:id="br0">
      <inkml:brushProperty name="width" value="0.35" units="cm"/>
      <inkml:brushProperty name="height" value="0.35" units="cm"/>
      <inkml:brushProperty name="color" value="#E71224"/>
    </inkml:brush>
  </inkml:definitions>
  <inkml:trace contextRef="#ctx0" brushRef="#br0">1 56 24575,'0'-2'0,"0"0"0,0 1 0,0-1 0,1 0 0,-1 0 0,0 0 0,1 0 0,0 1 0,-1-1 0,1 0 0,0 0 0,0 1 0,0-1 0,0 1 0,0-1 0,0 1 0,0-1 0,3-1 0,-2 1 0,1 0 0,0 0 0,0 0 0,0 1 0,1-1 0,-1 1 0,0 0 0,1 0 0,4-1 0,8-1 0,0 2 0,0 0 0,25 1 0,-24 1 0,1006 1 0,-640-2 0,-369 1-249,1 0 0,-1 2-1,0-1 1,16 7 0,-28-9 130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34:40.370"/>
    </inkml:context>
    <inkml:brush xml:id="br0">
      <inkml:brushProperty name="width" value="0.35" units="cm"/>
      <inkml:brushProperty name="height" value="0.35" units="cm"/>
      <inkml:brushProperty name="color" value="#E71224"/>
    </inkml:brush>
  </inkml:definitions>
  <inkml:trace contextRef="#ctx0" brushRef="#br0">0 28 24575,'1'-1'0,"-1"0"0,0 1 0,0-1 0,1 0 0,-1 0 0,1 0 0,-1 0 0,1 0 0,-1 1 0,1-1 0,-1 0 0,1 1 0,0-1 0,-1 0 0,1 1 0,0-1 0,0 1 0,-1-1 0,1 1 0,0-1 0,0 1 0,0-1 0,0 1 0,0 0 0,0 0 0,1-1 0,29-4 0,-28 4 0,72-4 0,90 6 0,-59 1 0,608-2 0,-689 2 0,0 0 0,-1 2 0,0 1 0,45 16 0,-25-7 0,21 11 0,-52-19 0,-1-1 0,1 0 0,1 0 0,-1-2 0,16 4 0,42-5 0,-54-2 0,-1 0 0,1 1 0,0 1 0,20 5 0,6 3-1365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01.55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6,'0'-4,"0"2,0 7,0 7,0 6,0 4,0 3,0 2,0 0,0 1,0 0,0-1,0 0,0 0,0 0,0-1,0 1,0-1,0 0,0 1,0-1,0 1,0-1,0 1,0 4,0 1,0 0,0-1,0-1,0-2,0 0,0-1,0-1,0 5,0 1,0 0,0-1,0-1,0-2,0-1,0 0,0 0,0-1,0 1,0 3,0 2,0 5,0 0,0-2,0-2,0 3,0-1,0-2,0 3,0-1,0-1,0-2,0-3,0 0,0-2,0-1,0 0,0 0,0 5,0 6,0 5,0 5,0-1,0-4,0-5,0-3,0 0,0 0,0-2,0 3,0 0,0-2,0 3,0 0,0-2,0-2,0 2,0 0,0 4,0-1,0-2,0-3,0-1,0-2,0-2,0-1,0 1,0-1,0 0,0 0,0 0,0 0,0 5,0 1,0 1,0-2,0-2,0 0,0-2,0 0,0 0,0-1,4-4,2-2,4-4,5-5,4-4,4-4,2-2,2-1,0 0,0-1,1 0,-1 0,0 1,0-1,-1 1,1 0,-1 0,1 0,-1 0,0 0,1 0,-1 0,1 0,4 0,1 0,1-4,-2-2,-2 1,0-4,-2-1,0 3,-1 1,1 2,-1 2,-4-4,-2 0,1 1,0-4,3 0,0 2,1 2,6 1,6 2,6 2,4 0,4 0,-3 0,0 0,-4 1,-5-1,-5 0,-3 0,6 5,15 5,12 6,14 9,10 6,1-4,-7-6,-12-6,-19-2,-13-2,-8-4,-5-3,-3-2,0-1,1-2,0 1,2-1,0 1,1-1,1 1,-1 0,1 0,-1 0,1 0,0 0,-1 0,1 0,-1 0,1 0,-1 0,1 0,-1 0,-4-5,-2 0,1-1,1 2,1-4,2 0,-4-4,-1 1,-4-2,0 0,-3-1,-3-3,-4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09.03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1,'0'4,"5"2,5-1,6 0,5-2,3-1,2-1,2-1,-1 0,6 0,0 0,0 0,3-1,0 1,-2 5,3 1,-1 0,-2-2,-2 0,-2-2,-2-1,-1-1,4 0,1 0,0 0,3 0,5 0,0-1,2 1,3 0,-1 0,-5 0,-3 0,0 0,0 0,-3 0,-2 0,-2 0,-2 0,0 0,-1 0,0 0,0 0,5 0,1 0,5 0,4 0,1 0,-4 0,-2 0,-4 0,-2 0,-3 0,0 0,-1 0,0 0,0 0,0 0,0 0,0 0,0 0,1 0,-1 0,0 0,1 0,-1 0,1 0,-1 0,1 0,-1 0,5 0,2 0,-1 0,-1 5,-1 1,-2 4,0 1,-1-3,-1-1,0-3,1-1,-1-2,0-1,5 4,1 2,0-1,-1 0,-1-2,-2-2,0 0,-1 0,-1-1,1 0,-1-1,-4 6,-6 5,-6 6,-4 5,-4 3,-1 2,-2 1,0 0,0 5,0 2,0-1,0-2,1-1,0-1,0-1,0-1,0-1,0 5,0 6,0 5,0 5,0 3,0 3,0-4,0-1,0-4,0-6,0-4,0-3,0-3,0-1,0-2,0 1,0-1,0 1,0 0,0 0,0 0,5 5,5 6,2 6,2 0,0 1,1-1,-1 0,1-3,-2-3,-3-3,-3-4,-3 3,-2 0,-2-1,0-2,-1-1,1-1,-1-1,1-1,-1 5,1 1,0 5,0-1,0 0,5 1,0 0,1-3,-2-1,-1-3,-1-2,0-1,-2-1,0 0,0 0,0 1,-1-1,1 0,0 0,0 0,0 1,0-1,0 1,0-1,0 1,0-1,0 1,0-1,0 1,0 4,0 1,0 0,0-1,0-1,0 3,0 1,0 3,0 0,0-2,0-2,0-3,0-1,0-11,0-12,0-12,0-10,0-6,-5 0,0 0,-1-1,-3-1,-5-1,-4 3,1 2,3-1,-1-1,3-1,-1-2,1 0,-1 3,1 1,-2 0,-3-1,2-1,-2-2,-2 0,-3-1,4-1,-6 1,-2-1,-2 0,-5 0,-1 1,1-1,1 6,6 0,-1 0,-1-5,-1-3,-3-1,-1 0,0 0,1 6,7 2,7 1,6-1,2 3,2 1,-2-2,-4 3,0 0,-1 3,1-1,-1-2,1-3,0-2,1-3,-1 0,-3 3,1 1,0-1,-3 0,2-2,-4 0,-4-2,-7 0,-2 0,-4-1,-5 0,0 1,4-6,3 0,8 0,9 1,3 6,0 2,-2 1,-8 0,-7-1,-3-2,0 0,6-1,4 0,-2 4,-2 1,-4 0,-2-1,2-1,2-2,2 0,1-1,1 4,1 6,1 1,5-1,1-3,-1-3,0 3,-2 0,-2-1,0 3,-1-1,4-1,1-3,5-1,0-1,-2 3,2 0,0 0,2-1,-1 3,3 0,2-1,4-1,-2 2,-4 0,-5-1,-3-1,-4 2,3 0,-4-1,2-2,5-1,-3 3,-3 5,3 0,-5-1,-1-3,-6-3,-1-2,4-1,4-1,1 4,0 5,1 2,-1 3,-1-1,5-3,5-3,2 2,2 0,-1 1,-2 5,0 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12.333"/>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2699 0,'0'5,"0"5,0 6,-5 5,-5 3,-6-2,0-1,2 1,0-4,-3 0,2 2,3 1,-1 7,-2 7,-8 2,-4 4,-7 4,-7-1,-1 1,-2-3,7-4,4-4,4-3,7-3,-2-1,3-1,1 0,-1 4,-2 2,0-1,-2 0,4 3,1 1,-1 2,-1 1,-2-3,-1-6,0-5,-1 4,4 1,1 0,0-5,-1-2,-1-4,-2-2,-1-3,0 1,0-2,-1 2,1-2,-5 1,-2 8,1 5,5 2,3 1,1-5,5-1,5 0,0 0,-2-4,2-1,-2 2,2 2,-2-4,2 1,3 5,-1 4,2 1,-3 0,-4-5,2-1,-2-5,1-2,0 2,-3 2,2 2,4 2,-1 1,-3-4,-2 0,-4 5,-2 2,3 1,0 1,5-2,-1 1,4-2,-6 1,-4-2,-2 1,-2-1,0-4,-1-6,5-1,2-4,-1 1,-4-1,-4 2,-4 3,-2 3,5 4,0 1,0 2,-4-4,0-5,1-1,2 0,2 3,1 3,-3 1,0-2,0-6,6 0,2 2,2-3,-1-3,4 1,1 3,3 3,0 4,2 2,-1-3,-3-1,2 2,3 0,4 2,3-4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15.83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33 791,'-5'0,"-5"0,-2-4,7-2,7 0,14 1,7 2,10 1,8 1,2 0,2 1,-3 0,2 1,2-1,-3 0,1 0,2 0,-3 0,5 0,4 0,1 0,1 0,1 0,-1 0,0 0,0 0,-1 0,0 0,0 0,-4 0,7 0,7 0,3 0,-2 0,-6 0,-5 0,-2 0,-6 0,4 0,2 0,2 5,0 5,6 2,0 3,0-1,-1-3,-6 1,-7-1,-7-3,-10 2,-6-1,-1-2,-4 3,-1-1,6-2,3-2,3 3,-4 4,-1 1,-1-3,1-3,2-2,-1 2,2 1,-4 2,-2 1,1-3,1-1,1-3,2-2,0-1,1-1,1 0,-1-1,-3-4,-7-6,-5-6,-5-4,-8-3,-4-2,-1-1,2-1,-4 0,-1 1,-2-5,1-1,2 1,2 1,-1 1,0-3,1 0,2 0,2 2,2 2,0 0,1 2,0 1,1-1,-1 1,0 0,1 0,-1-1,0 1,0 0,0-1,0 1,0-1,0 1,0 0,0-1,0 1,0-1,0 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17.67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0 844,'0'-5,"0"-5,0-6,0-5,0-3,0-2,0-1,0-1,0 0,0 1,0 0,0 0,0 0,0 1,0-1,0 1,0-1,0 1,0-1,0 1,0 0,0-1,0 1,0-1,0 1,0-1,0 1,0-1,0 1,0 0,0-1,0 1,0-1,0 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19.433"/>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1 773,'4'4,"6"2,7 0,3-1,4-2,3-5,0-3,0-1,1 2,4-4,5-5,6 0,5-2,3-3,1-4,2 3,0 0,-5 3,-10-1,-8 4,-4 3,-2 3,-1-1,-1-4,2 0,0 3,0 2,1-3,0 2,-4-4,-6-3,-1-4,1 1,3-1,2 3,2 0,3 2,-5 0,0 1,0 4,-3-2,-1-3,2 1,2-2,2 1,-3-1,0-2,0 1,2 3,2 0,1-2,1 1,-5-2,0 2,0 4,-3-2,-1-2,2-4,2 1,2 3,1 1,2-3,0 1,1-1,-5 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21.16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1926 1091,'-4'0,"-7"-5,-5 0,-10-1,-8-3,-4-4,0-1,-2-2,2 2,-3-2,6-2,5 2,7-1,3 2,-4 0,-3 2,-5-2,-6-2,-2-3,2-2,3 2,2 0,4 4,1 4,1 0,0 2,1-2,-4-3,-11-4,-7-3,-9-2,-4-7,-1 3,11 1,5 1,5 0,1 1,3 3,-2 2,2 0,7-2,4 4,2 4,1 5,-1-1,4-3,-3-4,-3-3,4-3,-4-3,-2 0,-5-1,-2 4,1 2,2 0,1-2,2 0,6-1,2 3,5 1,5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52.776"/>
    </inkml:context>
    <inkml:brush xml:id="br0">
      <inkml:brushProperty name="width" value="0.35" units="cm"/>
      <inkml:brushProperty name="height" value="0.35" units="cm"/>
    </inkml:brush>
  </inkml:definitions>
  <inkml:trace contextRef="#ctx0" brushRef="#br0">1 0 24575,'0'3203'-1365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28.630"/>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7,'0'-5,"0"4,0 6,0 6,0 7,0 4,0 3,0 2,0 0,0 1,0 0,0-1,0 0,0 0,0 4,0 11,0 6,0 5,0 2,0-4,0-1,0-1,0-3,0-6,0-5,0-3,0-4,0-1,0 3,0 2,0-1,0-1,0-1,0-1,0-1,0 0,0 0,0-1,0 5,0 5,0 2,0 3,0 4,0 3,0-2,0-5,0 1,0-4,0-2,0-4,0 2,0 0,0-2,0-1,0-2,0-1,0-1,0-1,0 0,0 0,0 0,0 1,0-1,0 0,0 5,0 2,0 3,0 1,0-1,0-3,0-2,0-2,0-2,0 0,4-1,7-4,5-7,0-1,2-2,3-4,1-3,3-3,0-1,1-1,1 0,0-1,0 0,0 1,0 0,-1-1,1 1,4 0,1 0,5 0,0 0,3 0,-1 0,2 0,3 0,-2 0,-2 0,-5 0,-4 0,-2 0,-1 0,-2 0,0 0,0 0,-1 0,1 0,0 0,1 0,-1 0,5 0,1 0,0 0,4 0,4 0,5 0,4 0,1 0,3 0,5 0,2 0,-1 0,-1 0,-1 0,-6 0,-7 0,-7 0,0 0,-3 0,-1 0,-3 0,-2 0,-1 0,0 0,-1 0,0 0,9 0,7 0,2 0,11 0,5 0,-4 0,-5 0,-9 0,-5 0,-6 0,-3 0,-2 0,0 0,-1 0,0 0,0 0,1 0,0 0,0 0,0 0,5 0,6 0,2 0,-2 0,-3 0,-2 0,-3 0,-1 0,-1 0,-1 0,0 0,0 0,1 0,-1 0,0-4,0-2,0-5,1 1,-5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32.33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84,'0'-5,"5"-5,1-6,4-1,5 4,5 3,2 3,3 4,2 1,0 2,1 0,-1 1,0 0,0-1,9 1,2-1,14 0,11 0,3 0,0 0,-2 0,-3 0,-8 0,-8 0,-7 0,-1 0,2 0,3 0,4 0,3 0,2 0,1 0,2 0,4 0,1 0,5 0,4 0,-4 0,-4 0,-8 0,-9 0,-6 0,-6 0,2 0,3 0,5 0,5 0,3 0,2 0,2 0,-4 0,-6 0,-5 0,-5 0,-4 0,3 0,0 0,-1 0,-1 0,-1 0,3 0,1 0,-1 0,-1 0,-1 0,-2 0,-1 0,0 0,-1 0,1 0,-1 0,0 0,0 0,1 0,-1 0,0 0,1 0,-1 0,1 0,-1 0,1 0,-1 0,5 0,1 0,1 9,-2 3,-2 4,0-1,-2-3,-4 2,-3 2,-4 3,-4 3,-6 2,-2 2,-3 0,-1 1,-1 5,0 5,0 2,1-2,-1 2,1 7,0 6,4 7,2 3,0-1,3-1,0-7,4 2,-2-5,-1-1,1-9,-1-7,-3-5,-1-2,-3-2,-2 1,0-1,-1 1,-1 1,1 0,-1 0,1 0,0 0,0 1,0 0,0-1,0 5,0 2,0 3,0 1,0 3,0 4,0-2,0-3,0-3,0-4,0-3,0-1,0-1,0-2,0 1,0 0,0 0,0 0,0 0,0 0,0 1,0-1,0 1,0-1,0 5,0 1,0 1,0-2,0-2,0 0,0-2,0 0,0 0,0-5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34.34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3071 1,'-4'0,"-7"0,-5 0,-5 0,-7 0,-9 0,-11 4,-11 11,-9 8,-1 8,1 3,8 6,5 0,4-2,0-4,1-2,-1-3,0 4,-6 8,-6 3,-1 2,-4 3,-3 2,10-3,11 3,10-2,6-1,6-8,7-6,-2-1,3 0,0-2,0-2,-2-1,3-1,0-1,-1 1,-2 8,-1 8,-7 0,-1 3,-2 2,2-3,1-4,1-5,2-3,0-4,0-7,1-1,-1-6,1 0,-5 2,-6 2,-1-2,2 1,2 2,2 1,2 2,2 2,-3-3,-2-6,2-1,0 1,2-1,-4 0,0 3,-4-2,0-3,7 0,3-3,6 3,-1-2,-3-2,-1 2,0-1,4 1,1 5,-1 3,0-1,-1 0,-2-2,-5 0,3 3,0-3,2-4,-1-4,5 1,2 0,-2-3,0 3,3 4,-1 0,0 2,2-1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36.48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1,'4'0,"6"0,7 0,3 0,4 4,2 7,1 1,1 3,9 8,2 4,0 3,6 0,4 4,-5 1,-6-6,-6 2,-3-5,-2-6,-1-3,-1 1,1 1,-5 7,-1-1,0-1,1 1,2-5,2 0,5 0,-3 2,8 1,3 1,8 2,5 4,3 7,11 6,7 9,9 1,1-5,-6-2,-5-3,-7-5,-5-5,-4 1,-2 5,-1-1,9 3,3 3,-5-2,-9-7,-2-1,-7-7,1-2,-4-2,-8 0,-4-4,-3-1,0 2,1-4,-1-3,-3-1,0 3,0-1,2 1,1-1,-3 1,0 2,5 3,3-1,6 4,1 3,0-3,-3 4,-1 2,-2-5,-1 3,-1 2,-1 0,1-5,-1-7,0-5,-4-1,-2 2,1 3,0 4,2 3,2-3,0 1,-3 0,-2 1,1-2,1-1,2 1,0-3,-3 1,-5-4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42.50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6,'0'-4,"0"2,0 7,0 6,0 7,0 3,0 4,0 2,0 1,0 0,0-1,0 1,0-1,0 0,0-1,0 1,0-1,0 1,0-1,0 0,0 1,0-1,0 1,0-1,0 1,0-1,0 1,0-1,0 0,0 10,0 7,0 5,0 4,0 2,0-4,0-1,0-5,0-5,0-5,0-3,0-3,0-2,0 0,0-1,0 1,0-1,0 1,0 5,0 6,0 1,0 3,0 4,0 3,0 2,0-2,0-6,0-4,0-5,0-4,0-2,0 4,0 1,0-1,0-1,0-1,0-1,0-1,0 0,0-1,0 1,0-1,0 0,0 5,0 6,0 1,0 3,0-1,0 2,0 3,0 2,0 3,0-3,0-5,0-5,0-4,0-4,0-2,0-1,0 0,0 0,0-1,0 1,0 0,0 0,0 0,0 1,0-1,0 1,0-1,0 1,0-1,0 1,0-5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45.130"/>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27,'4'0,"7"0,5 0,5 0,3 0,2 0,1 0,1 0,4 0,2 0,-2 0,0 0,-2 0,-1 0,-2 0,0 0,-1 0,0 0,1 0,3 0,11 0,8 0,8 0,4 0,1-5,-2 0,-6-1,-8 2,-7 1,-6 1,-4 1,2 0,1 1,-2 0,0 1,-1-1,-2 0,0 0,0 0,-1 0,0 0,1 0,-1 0,0 0,0 0,1 0,-1 0,1 0,4 0,1 0,0 0,-1 0,-1 0,-1 0,-2 0,0 0,0 0,-1 0,0 0,5 0,1 0,0 0,-1 0,-1 0,-2 0,0 0,-2 0,1 0,-1 0,1 0,-1 0,0 0,1 0,-1 0,0 0,1 0,-1 0,0 0,1 0,-1 0,1 0,-1 0,1 0,-1 0,1 0,-5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49.12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0,'0'5,"0"10,0 7,4 9,7 8,0 2,4 3,-1 3,-3 2,-3 3,-3 0,-3 1,-1 1,-1-1,0 1,-1-1,0 0,1 0,0 0,-1 0,1 0,0 0,0 0,0 0,0-5,0-6,0-5,0-5,0-3,0-2,0 3,0 2,0-1,0 3,0 6,0-1,0 3,0 4,0 6,0 5,0 0,0 0,0-5,0-7,0-2,0-4,5-8,0-6,1-1,-2-2,0 1,-3 1,1 0,-2 1,0 1,0 1,0-1,-1 1,1-1,0 6,0 0,0 0,0-1,0-1,0-1,0-2,0 0,0 0,0-1,4-5,3 0,3-5,5-5,5-4,3-3,2-3,1-1,2-1,-1 0,0 0,0 1,0-1,0 1,0 0,-1 0,1 0,-1 0,0 0,1 0,4 0,6 0,5 0,1 0,11 0,5 0,6 0,5 0,5 0,3 0,-3 0,-6 0,-4 0,-10 0,-5 0,-7 0,-5 0,-5 0,-4 0,-3 0,0 0,-1 0,0 0,1 4,4 2,15 5,14-1,15-1,17-3,6-1,1-3,-3-1,-9-1,-14 0,-15 0,-13-1,-9 1,-7 0,-2-1,-7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51.18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2260 0,'-5'0,"-1"5,0 5,2 6,0 5,-2 7,-6 4,0 1,-7 4,-5 9,-7 10,-8 5,-6 0,1 0,2 7,4 1,-4-2,-1-4,9-8,4-9,3-7,2-2,0-3,0 3,-4 3,-2 4,-10-1,-10 2,-2 1,-1-2,5 1,6 5,5 4,1 2,2-5,-2-6,-4-6,-4-6,-3 1,-2 4,-3 4,5 4,0-1,4 1,1-4,3-3,4-5,4 1,2 0,2-3,6-1,2 2,0 1,3-2,5-1,0-6,-3-7,2-3,-3 2,-1-3,1 1,-1 7,-2-1,-3 1,-6 2,-3-4,0-1,-5 1,4 2,8 1,3-3,6-1,0 2,3 1,-1-3,-3-5,-3-4,-3 0,3 3,4-1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5:53.23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0,'0'5,"0"6,0 5,4 5,7 3,1 2,3 1,3 5,4 2,2 3,6 1,2 3,10-2,-3-2,-3-4,-4-2,-2-2,3-2,-1-1,5 0,-6 0,3 5,7 5,7 2,4 7,-2-3,-5-9,-7-6,-4-3,1 4,-2 1,4 0,-1 5,-2-4,3-3,-6 0,-3-2,-1-4,-2-6,4-1,2 2,0 2,-5 3,-2 2,-2 2,5 5,3-1,5 2,1 5,3 1,0-1,2 3,-6-2,0-2,-1 2,-2-1,-2-2,-2-3,-1-1,0-2,3-1,-2 0,-7-1,-2-5,-4-1,0 1,1 0,3 2,-2 2,1 0,2 1,-3 1,1-5,-4 3,2-3,-3 0,1-4,-2-1,-3 2,2 1,3 3,-1 1,3 1,2 6,3 2,-3 4,1 5,2 0,1 1,2-1,1-9,-3-5,-2-2,1-2,-3 0,-1-5,-3 0,-3 1,0-4,-2-3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6:14.15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104 134,'0'4,"0"7,0 5,0 5,0 3,0 2,0 6,0 1,0 0,0 4,0-1,0-1,0-3,0-1,0-3,0 0,0 3,0 1,0 0,0-1,0-2,0 3,0 2,0 3,0 9,0 6,0 2,0 2,0 0,0 0,0-1,0-1,0-5,0-2,0 5,0 2,0 1,0 1,0-1,0-6,0-1,0 0,0 1,0 1,0-4,0 0,0 0,0 3,0 0,0 3,0-5,0 0,0 0,0 2,0 1,0-4,0-4,0-1,0 2,0 2,0-2,0 1,0-2,0-5,0 2,0-3,0-2,0-3,0-1,0-3,0 0,0-1,0 0,0 0,0 5,0 6,0 1,0-2,0 3,0-2,0-1,0 1,0 4,0 3,0 0,0 0,0-2,0-4,0-4,0 1,0 0,0-2,0-3,0-1,0-1,0-1,0-1,0 0,0 0,0 0,0 1,0-1,0 0,0 1,0-1,0 1,0-1,0 0,9-4,7-6,11-5,4-6,2-2,0-3,-1-1,-2 0,3 0,5 0,5 0,4 1,8 0,4 0,0 0,-1 0,-5 0,-8 0,-2 0,0 0,3 0,6 0,3 0,2 0,4 0,-3-5,2-1,-1-4,-1-1,-1-2,-6 0,-3 3,-5 3,-5 3,-5 2,-3 1,-3 1,0 0,3 1,1-1,14 1,12-1,15 0,17 0,7 0,1 0,-7 0,-5 0,-4 5,-7 1,-11 0,-12-2,-10 0,-7-2,-6-1,-2-1,-2 0,0 0,0 0,1 0,1 0,0-1,0 1,0 0,1 0,-1 0,1 0,-1 0,1 0,-1 0,1 0,-1 0,-4-4,-6-7,-5-5,-5-9,-4-5,-2-2,0 0,-1-3,-1-6,1-3,1-5,-1-2,1-1,0 3,0 1,0 0,0 3,0 1,0 3,0-1,0 3,0 3,0-1,0 2,0-4,0-2,0-5,0-2,0 1,0 1,0-2,0 4,0 4,0 5,0-2,0-2,0-4,0 0,0 0,0 1,0 5,0-2,0 2,0 3,0 2,0 3,0 1,0 1,0 1,0 0,0 0,0 0,0 0,0 0,0 0,0-5,0-2,0-3,0-1,0-3,0-4,0-3,0 2,0 4,0 0,0-2,0-3,0 2,0 0,0-2,0-3,0-1,0-1,0 3,0 1,0 4,0 0,0-1,0 2,0-1,0 3,0-2,0-1,-5-4,-1-2,1-2,0-1,2-1,0 0,2 4,1 1,0 5,0 5,0 4,1 0,-1-5,0 1,0 2,0 3,0 2,0 2,0 2,0-4,-4-1,-7 0,-5 6,-9 8,-5 6,-2 5,0 5,1 1,2 2,0 1,-3-1,-1 0,1 0,1 0,1-1,2 0,1 0,-4 0,-10 0,-8 0,-4 0,3 0,0 0,5 0,0 0,4 0,0 0,2 0,4 0,2 0,4 0,-4 0,-4 0,-5 0,-5 0,-3 0,3 0,-1 0,0 0,-1 0,3 0,0 0,0 0,-2 0,2 0,6 0,4 0,4 0,3 0,2 0,-4 0,-1 0,-3 0,-1 0,1 0,2 0,3 0,1 0,1 0,2 0,-1 0,1 0,-4 0,-7 0,-5 0,-5 0,-4 0,3 0,5 0,5 0,5 0,3 0,3-5,0-1,-3 0,-1 2,0 0,0 2,2 1,1 1,0 0,2 0,-1 0,1 0,0 0,0 1,-1-1,1 0,-1 0,1 0,-1 0,1 0,0 0,-1 0,0 0,6 4,5 7,6 5,8 0,6 2,1 2,5-2,0 1,4 1,3-3,-1 0,-4 3,2 1,-2 2,1-3,-1 0,1 1,4-4,-2 1,2 1,-3 2,2 2,1 1,4 7,1-3,3-2,1 0,0-1,-4 6,-1 0,1 1,0-6,1-2,2-2,0 1,-3 1,-6 0,-1 1,1 1,3 1,-2-1,0 1,-2-1,0-4,3-1,-2 0,-4 1,1 1,2 1,4 6,3-2,1 3,3 0,0 5,1 0,-4 3,11-1,5 3,5-2,-1 2,2 3,-3 3,5 2,9 7,3 7,0 1,-4 0,-4-7,-5-4,-6-7,-6-6,-8-2,-4-2,-2-3,1-2,1-2,1-2,2 4,5 0,6 6,2-1,4 4,3 3,3 4,-2 2,1 3,0 1,-3 0,1 1,5 4,-1 1,-8-4,-8-8,1-7,-2-1,7 6,2 5,-2-3,-2-4,-4-4,-3-1,-2-2,4-3,0-2,0-2,-2-1,-1 3,-1 1,-1 4,0-4,-5-3,-1-2,-1-1,-3 0,0 4,2 2,2-5,1-3,3 0,-4 0,-1 0,1 1,1 0,2-4,1 0,-4 0,-6-4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56.135"/>
    </inkml:context>
    <inkml:brush xml:id="br0">
      <inkml:brushProperty name="width" value="0.35" units="cm"/>
      <inkml:brushProperty name="height" value="0.35" units="cm"/>
    </inkml:brush>
  </inkml:definitions>
  <inkml:trace contextRef="#ctx0" brushRef="#br0">41 0 24575,'-1'0'0,"0"1"0,0-1 0,1 0 0,-1 1 0,0-1 0,0 0 0,0 1 0,0-1 0,1 1 0,-1-1 0,0 1 0,0 0 0,1-1 0,-1 1 0,1 0 0,-1-1 0,0 1 0,1 0 0,-1 0 0,1 0 0,0 0 0,-1-1 0,1 1 0,0 0 0,-1 0 0,1 0 0,0 1 0,-6 28 0,6-27 0,-5 73 0,6 94 0,1-59 0,-2 2709 0,0-2814-124,0-1 0,-1 1 0,1-1 0,-1 1 0,0-1 0,0 1-1,-1-1 1,1 0 0,-1 0 0,-5 9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6:17.34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2992 1,'4'4,"6"2,2 5,-6 0,-9-2,-8-2,-6 1,-10 5,-1 5,-3-2,-7 2,0 2,-3 2,0 2,4 5,2 3,4 5,-2 5,-1 5,2 2,2 12,-4 4,-4 5,-5-1,0-3,-6-3,1-4,0 6,3 1,0 3,4-2,-1-2,3-5,-1 3,1-2,8-1,0 2,0-1,2-1,-4-2,0-2,0-1,2-2,2 0,-4 0,0 4,-4 6,0 1,-3-1,2-2,-8-3,1-2,-2-1,4-2,3-5,5-1,8-5,4 0,2-3,-1 1,0-2,-1-2,-2-4,4-2,1 2,-1 1,4-1,4-1,0-7,-3-2,3 0,-3-5,3 0,-2 2,3 1,-3-2,3 0,-2 2,1 2,-1 1,-3 2,2 1,-2-4,3-1,-1-5,2 0,-2 2,3 2,2 2,-1 2,-3-3,1-1,-2 6,-3 2,-3 1,-3 1,-1-1,4-1,0 0,4-1,1 0,2-1,0-4,2-2,-1-3,-4-2,-3 3,3 1,3 4,-1-4,-1 0,2 2,-2-3,-2-5,1 0,0-2,3 1,-2 4,-1-2,-3 2,-3 3,3 2,0-2,-1-5,4-4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6:58.89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318 56,'5'-5,"6"-1,5 0,5 2,3 0,2 2,1 1,1 1,-1 0,1 0,-1 0,0 0,0 0,-1 1,1-1,-1 0,1 0,-1 0,0 0,1 0,4 0,1 0,0-5,4-1,4 0,5 2,3 0,-2 2,1 1,-4 1,-4 0,-5 0,-3 0,-2 0,2 0,5 1,1-1,-1 0,-2 0,2 0,-1 0,3 0,4 0,4 0,-2 0,1 0,-2 0,-1 0,-1 0,-5 0,-3 0,2 0,-1 0,-2 0,-1 0,-2 0,-1 0,-1 0,-1 0,0 0,0 0,1 0,-1 0,0 0,0 0,5 0,2 0,-1 0,-1 0,-1 0,-2 0,0 0,-1 0,-1 0,0 0,0 0,1 0,-1 0,0 0,1 0,-5 4,-6 7,-6 5,-4 5,-4 3,-1 3,-2 0,0 0,0 1,0-1,0 0,1 0,-1 0,1-1,0 1,0 0,0-1,0 0,0 5,0 2,5-1,1 3,-1 1,0 3,-2-1,-1-2,-1-3,-1-2,0-3,0-1,0 0,-1-1,1 0,0 0,0 0,0 0,5 0,1 1,4-1,1 5,-2 1,-2 1,-3-2,3 3,0 0,-1 0,-2-3,-1-1,-2-2,0 0,-1-2,0 0,-1 0,1 1,0-1,0 5,0 1,-1 5,1 0,0-2,0-2,0 3,0-2,1 4,3 4,2 4,0-2,-1-3,-2-1,-1 3,-1 3,0 3,-1-3,0 0,4-4,1-4,0-4,0-3,-2-3,-1-1,-1-1,-1-1,0 1,0 0,0 0,-1 0,1 0,0 1,0-1,0 0,0 1,0-1,0 1,0-1,0 1,0 4,0 1,0 0,0-1,0-1,0-1,0-2,0 5,0 0,0 0,0-1,0 3,0 0,0-1,0-1,0-3,0-1,0 0,0-2,0 1,0-1,0 0,0 5,0 1,0 0,0-1,0-2,0 0,0-2,0 0,0 0,0-1,0 0,0 1,0-1,0 0,0 1,0-1,0 0,0 1,0-1,0 1,0-1,0 1,0-1,0 1,0-1,0 1,5-6,5-5,7-6,-1-8,-3-10,-7-4,-15-3,-9 0,-3-1,-1 1,-7 4,-2-1,-1 1,-3-1,-1-4,6-3,3 1,2 4,1 4,0 4,-1 3,0-2,0-1,-15 1,-13 2,-11 0,-5 6,2 7,7 1,9 0,9-3,7-3,5-1,3-3,-3 0,-9-1,-13 4,-5 6,-3 1,1 4,5-2,7-2,8-3,5-3,5-3,2-1,6 4,2 0,-1 0,-5 0,-3-3,-2 0,1-1,-5-1,-5 0,-5 4,-4 2,2 4,3 0,6-1,4-2,3-3,3-2,0 0,2-2,-1 0,0-1,1 1,-1-1,-1 1,-3 0,-11 0,-12 0,-11 0,-12 0,-2 0,7 0,12 0,11 0,9 0,7 0,0-5,1-1,1 0,5-3,8-4,6-6,5-3,4-2,2-2,1-1,0-1,1 1,-1 0,-5 4,-1 2,0 1,0-2,2-1,1-2,-4 4,0 1,-5 0,1-2,1-2,2-1,3 0,2-2,1 1,0-1,2 1,-1-1,1 0,-1 1,0-1,0 1,0-1,1 1,-1-1,0 1,0-1,0 1,-1-1,1 1,0 0,0-1,0 1,0-1,0 1,0-1,0 1,0-1,0 1,0-1,0 1,0 0,0-1,0 1,-4-1,-2 1,1-5,0-2,2 1,1 1,1 1,1 2,0 0,0 2,0-1,1 1,-1 0,0-1,0 1,0 0,0-1,0 1,0-1,0 1,0 0,0-1,0 1,0-1,0 1,0-1,0 1,0-1,0 1,0-1,0 1,0 0,0-1,0 1,0-1,0 1,0-1,0 1,0-1,0 1,0-1,0 1,0 0,0-1,0 1,0-5,0-6,0-2,0-2,0 1,0 2,0 0,0-4,0 1,0 4,0 2,0 4,0 2,0 2,0 0,0 1,0 1,0-1,0 0,0 0,0 0,0-1,0 1,0-1,0 1,0-1,0 1,0-1,0 1,0 0,0-1,0 1,0-1,0 1,0-1,0 1,0-1,0 1,0-1,0 1,0-1,0 1,0 0,0-1,0 1,0-1,0 1,0-1,0 1,0-1,0 1,0-1,0 1,0 0,0 4,0 1,0 0,0 8,4 7,7 3,5 8,0 6,2 7,-2 5,1 2,-3 2,1 1,-3 0,2-1,3 1,3-1,2 0,-2 0,0-1,-3 1,-5-1,-4 0,0-4,4-2,0 1,3-4,-2 1,1-4,-1 1,-3 2,1-2,-1 1,2 3,0 2,1-2,-1 0,2 1,-2 2,2-3,-1 0,1-4,3 1,3 6,-2 4,5 3,3 4,2 2,1-1,-1-2,0-1,-5-2,-2-6,-4-2,-6 0,0 0,4-3,-2 1,1-4,4 0,3-2,-3 1,1 3,-3 2,0 4,2-4,2 1,3 1,-3 6,-1 2,2 2,1 4,11 5,8 5,7-1,4 2,-3-4,-5 1,-5-3,-10-3,-4-8,-3-5,-5-1,-1-1,2 1,2 0,2 2,-3 5,0 2,2 0,1 4,1-1,2 4,5 4,3 4,4 2,0 7,3 2,4 11,3 1,-1-2,-1-3,-2-4,-5-8,-4-4,-3-1,-2-9,-7-6,-7-5,-1-7,-3-2,1 0,3-4,-1 1,1 2,3 2,-1 3,0 6,2 2,-2 1,1-5,1-3,7 4,8 6,7 6,5 5,0 5,-3-3,-6-4,-8-5,-4-9,-3-5,0-2,-4-1,-5 2,-4 0,0 2,3-5,0 1,2-1,3-2,-1-1,-3 2,-5 2,2 2,4-3,-1-1,-3 2,2 1,3-3,-1 0,-3-4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7:01.21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3041 1,'0'4,"-5"2,-1 5,1 4,0 5,2 2,1 4,1 0,1 6,0 10,0 12,-4 19,-7 11,-5 13,-5 0,2-4,-1-13,-1-11,-2-8,3-6,0-2,0-3,-2 1,-1-1,-2 1,-1 1,0 5,-5 6,-2 5,-4 2,0-3,-8-5,0-2,3-4,4-1,3-2,0 0,1-1,1-4,3-7,5-4,3-1,-3-1,-3 2,0 4,-1 3,1 0,4-4,3-4,4-4,1-6,-1-5,-3 0,2 5,0 2,3 2,0-1,2 5,-2 0,-2-1,-2-1,1-2,-1-7,-1-1,3-1,4 5,-1 3,-1 1,-4-5,-2-2,2 0,-1 0,4 1,0 5,-2 2,2 1,-1-1,3-1,-1-6,2-2,-1-1,-3 1,-3 1,2 1,0 1,2 1,0 0,3 1,-2-5,3-1,-2 0,-2 1,-4 1,2 2,-1 5,-1-3,3-1,-1 0,-1-1,2 0,0 1,-2 0,-2-4,2-2,0 1,-1 1,-1-3,-7-1,-3 2,-5 1,-1 2,-3 2,-9 0,-9 2,-3 4,-1-3,5-1,9-2,7-4,2-1,-6 0,1-4,2-3,0-5,3-4,3 3,8 3,4 2,1-3,1-2,0-3,-2-1,4-2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7:02.59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28,'0'-4,"5"-2,5 0,7 1,3 2,4 1,2 1,1 0,1 1,0 0,-1 1,-4-1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7:23.42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10259 165,'-1962'0,"1719"-14,42 1,13 2,146 6,0-2,-58-18,71 17,0 0,-1 2,0 1,0 1,-37 1,34 2,-47-9,-11 0,-479 6,308 6,-5856-2,6111 0,-1 0,0 0,1-1,-1 1,1-2,-1 1,1-1,-1 0,1-1,0 0,-9-4,3-4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37:35.83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16693 1,'-19'0,"0"2,0 0,0 1,-36 11,-68 34,85-32,24-11,1-1,-1 0,0-1,-1 0,-14 1,-74-3,77-2,0 1,0 2,0 0,-40 9,-3 10,38-10,-1-2,0-2,-50 7,-258-11,175-5,-14476 2,14623-1,0-1,0-1,0 0,1-1,-32-13,11 5,14 7,-1 0,0 2,0 1,0 1,-43 4,7-1,-124-2,163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4:42.896"/>
    </inkml:context>
    <inkml:brush xml:id="br0">
      <inkml:brushProperty name="width" value="0.025" units="cm"/>
      <inkml:brushProperty name="height" value="0.025" units="cm"/>
    </inkml:brush>
  </inkml:definitions>
  <inkml:trace contextRef="#ctx0" brushRef="#br0">0 0 24575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4:46.943"/>
    </inkml:context>
    <inkml:brush xml:id="br0">
      <inkml:brushProperty name="width" value="0.025" units="cm"/>
      <inkml:brushProperty name="height" value="0.025" units="cm"/>
    </inkml:brush>
  </inkml:definitions>
  <inkml:trace contextRef="#ctx0" brushRef="#br0">1 0 24575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4:47.907"/>
    </inkml:context>
    <inkml:brush xml:id="br0">
      <inkml:brushProperty name="width" value="0.025" units="cm"/>
      <inkml:brushProperty name="height" value="0.025" units="cm"/>
    </inkml:brush>
  </inkml:definitions>
  <inkml:trace contextRef="#ctx0" brushRef="#br0">0 1 24575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4:05:00.702"/>
    </inkml:context>
    <inkml:brush xml:id="br0">
      <inkml:brushProperty name="width" value="0.025" units="cm"/>
      <inkml:brushProperty name="height" value="0.025" units="cm"/>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4:59.105"/>
    </inkml:context>
    <inkml:brush xml:id="br0">
      <inkml:brushProperty name="width" value="0.35" units="cm"/>
      <inkml:brushProperty name="height" value="0.35" units="cm"/>
    </inkml:brush>
  </inkml:definitions>
  <inkml:trace contextRef="#ctx0" brushRef="#br0">0 1 24575,'1'35'0,"2"-1"0,10 53 0,-6-28 0,-2-1 0,-5 108 0,-2-75 0,2 1338-1365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0.95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1,'0'0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2.02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2.77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3.03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5.80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11 1,'-5'0,"-1"0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6.36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6.61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39.89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40.21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40.79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3:55:01.848"/>
    </inkml:context>
    <inkml:brush xml:id="br0">
      <inkml:brushProperty name="width" value="0.35" units="cm"/>
      <inkml:brushProperty name="height" value="0.35" units="cm"/>
    </inkml:brush>
  </inkml:definitions>
  <inkml:trace contextRef="#ctx0" brushRef="#br0">1 1 24575,'0'2011'-1365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1T14:40:41.044"/>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0,'5'0,"1"0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E9AFF9-9D95-F0E3-A664-8577DA92492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5B68C380-7948-BAA7-3570-860DEFD7B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2D3B737-75BF-2BCB-9F17-D23A194D8C04}"/>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5" name="Élőláb helye 4">
            <a:extLst>
              <a:ext uri="{FF2B5EF4-FFF2-40B4-BE49-F238E27FC236}">
                <a16:creationId xmlns:a16="http://schemas.microsoft.com/office/drawing/2014/main" id="{F1C3AEC8-2953-2798-E092-390EE527407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416B860-0664-4B07-EDC6-C662ED419B66}"/>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243236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3F5EB4-5001-E4AD-8E9E-59980C3BF58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316B55E-F7F3-4002-EEC4-BB0BA3F5E13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F4DEB38-0809-3A40-B341-BC44869CE443}"/>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5" name="Élőláb helye 4">
            <a:extLst>
              <a:ext uri="{FF2B5EF4-FFF2-40B4-BE49-F238E27FC236}">
                <a16:creationId xmlns:a16="http://schemas.microsoft.com/office/drawing/2014/main" id="{B73FA636-515E-1BBA-8127-9609EEC1E23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3A792A1-2801-102E-FFB9-EE3048312EDD}"/>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16239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FE60494A-F051-7B73-0315-F7357A47C24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24B5A50C-8777-E814-70BC-4DA1EC0E6A0B}"/>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15B1833-1F9A-FE1A-DB80-1B11DDC3E740}"/>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5" name="Élőláb helye 4">
            <a:extLst>
              <a:ext uri="{FF2B5EF4-FFF2-40B4-BE49-F238E27FC236}">
                <a16:creationId xmlns:a16="http://schemas.microsoft.com/office/drawing/2014/main" id="{203E6C57-3AE4-C51A-B92A-DEFE86E0382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30D1C4B-949D-8166-F25C-680E426E32B5}"/>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246112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607CF4-EBFA-CD35-83C9-83DF454DCE1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36317E8-865C-4547-D994-FB202A8BC1E9}"/>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FEF0324-D35F-2DA9-9EF4-3CD4C5CF7792}"/>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5" name="Élőláb helye 4">
            <a:extLst>
              <a:ext uri="{FF2B5EF4-FFF2-40B4-BE49-F238E27FC236}">
                <a16:creationId xmlns:a16="http://schemas.microsoft.com/office/drawing/2014/main" id="{436A16B1-284E-02A5-64D9-7CDA06BD45F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5C9C0B7-7256-A636-8D38-A9FFCA9B7C78}"/>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67848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7F08D2-C09E-ED1E-145E-BA3E0D18BE86}"/>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86BE175D-AF4F-C1C4-64FE-17865B951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B2D6266-582E-04D9-9C96-0E67169E0FAF}"/>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5" name="Élőláb helye 4">
            <a:extLst>
              <a:ext uri="{FF2B5EF4-FFF2-40B4-BE49-F238E27FC236}">
                <a16:creationId xmlns:a16="http://schemas.microsoft.com/office/drawing/2014/main" id="{93CF639F-E38A-63C9-9C1B-4E7CC78F20B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4A517C6-F212-77A1-5FA4-1D03795C3400}"/>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18119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107054-84D1-0EBE-C38B-4EB70BB35D1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5E555C9-42BF-282F-33C3-562972CA9103}"/>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9C9BEFE6-6DAC-1B0F-570D-E8632533D30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168C5ED8-4479-C61A-014E-B5896B3EA98F}"/>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6" name="Élőláb helye 5">
            <a:extLst>
              <a:ext uri="{FF2B5EF4-FFF2-40B4-BE49-F238E27FC236}">
                <a16:creationId xmlns:a16="http://schemas.microsoft.com/office/drawing/2014/main" id="{B412E078-FC40-0608-17EB-8925258422D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3BA6CCE8-015C-95F9-0BD0-48BF925EAC1D}"/>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413095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DD2A24-35FA-03D6-89BE-86C1220B1A31}"/>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5BC2E81-B3CA-FD44-E010-F8E870C81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7B7794E-544C-3CD1-E23C-3368A36FD0F4}"/>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B0264DF-7AB8-6426-88A0-D629A4685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EB3E38D9-698A-002F-DFF3-B45D0CBBEF16}"/>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F6C5DC0F-A244-1032-D1FA-D02AAEA9B9A8}"/>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8" name="Élőláb helye 7">
            <a:extLst>
              <a:ext uri="{FF2B5EF4-FFF2-40B4-BE49-F238E27FC236}">
                <a16:creationId xmlns:a16="http://schemas.microsoft.com/office/drawing/2014/main" id="{431A3248-C754-1A9D-5C6E-313EED9D0E8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D6FA23E-4B18-578D-71CC-FF8CBC4FFA99}"/>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300537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D1AB85-0F52-A8D3-A177-10ABB8A6D528}"/>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BA539E83-04CC-E2CB-D564-F1A8F2510994}"/>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4" name="Élőláb helye 3">
            <a:extLst>
              <a:ext uri="{FF2B5EF4-FFF2-40B4-BE49-F238E27FC236}">
                <a16:creationId xmlns:a16="http://schemas.microsoft.com/office/drawing/2014/main" id="{23D53DAB-C7F0-D885-4C70-FE4D98569A0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866DD018-19DB-F8D2-307B-50F3E9B6C75A}"/>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111223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ADCA21E-F42D-AB01-23C0-67CA794C0FD1}"/>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3" name="Élőláb helye 2">
            <a:extLst>
              <a:ext uri="{FF2B5EF4-FFF2-40B4-BE49-F238E27FC236}">
                <a16:creationId xmlns:a16="http://schemas.microsoft.com/office/drawing/2014/main" id="{DB52EF29-B72B-BADF-27E9-BF0C41B62928}"/>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ED9E4686-FDF8-5D44-12C4-45A33B3A0603}"/>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275152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14F6F7-A612-09CB-CDF8-62CF395F985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46C5FEC2-A68E-3EF4-BA74-41DFE4E21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2DDE5D8E-A9F1-26C2-62FC-253F1613A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993A701-E64B-9119-1EC9-D101B4A57963}"/>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6" name="Élőláb helye 5">
            <a:extLst>
              <a:ext uri="{FF2B5EF4-FFF2-40B4-BE49-F238E27FC236}">
                <a16:creationId xmlns:a16="http://schemas.microsoft.com/office/drawing/2014/main" id="{648FC1EB-3562-6CEA-BED9-500BD054668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889A07D-185D-2122-BAB7-30467B24F464}"/>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74797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23BB8C-09B8-D08C-5095-6ACCDE98B6D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1263C575-A06F-B213-5788-22BDB01E0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83628723-D2FF-1819-799C-47C22CA6B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50106C0-02FD-7371-DD13-B02AFE18CD01}"/>
              </a:ext>
            </a:extLst>
          </p:cNvPr>
          <p:cNvSpPr>
            <a:spLocks noGrp="1"/>
          </p:cNvSpPr>
          <p:nvPr>
            <p:ph type="dt" sz="half" idx="10"/>
          </p:nvPr>
        </p:nvSpPr>
        <p:spPr/>
        <p:txBody>
          <a:bodyPr/>
          <a:lstStyle/>
          <a:p>
            <a:fld id="{20A65943-4513-4410-A76D-071112D33855}" type="datetimeFigureOut">
              <a:rPr lang="hu-HU" smtClean="0"/>
              <a:t>2023.06.01.</a:t>
            </a:fld>
            <a:endParaRPr lang="hu-HU"/>
          </a:p>
        </p:txBody>
      </p:sp>
      <p:sp>
        <p:nvSpPr>
          <p:cNvPr id="6" name="Élőláb helye 5">
            <a:extLst>
              <a:ext uri="{FF2B5EF4-FFF2-40B4-BE49-F238E27FC236}">
                <a16:creationId xmlns:a16="http://schemas.microsoft.com/office/drawing/2014/main" id="{E9C17977-66C1-14D3-8E6A-861586591C2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252D534-5B95-C026-9A34-E667065C22C3}"/>
              </a:ext>
            </a:extLst>
          </p:cNvPr>
          <p:cNvSpPr>
            <a:spLocks noGrp="1"/>
          </p:cNvSpPr>
          <p:nvPr>
            <p:ph type="sldNum" sz="quarter" idx="12"/>
          </p:nvPr>
        </p:nvSpPr>
        <p:spPr/>
        <p:txBody>
          <a:bodyPr/>
          <a:lstStyle/>
          <a:p>
            <a:fld id="{DC0740FF-FF65-42ED-8A10-1761534248ED}" type="slidenum">
              <a:rPr lang="hu-HU" smtClean="0"/>
              <a:t>‹#›</a:t>
            </a:fld>
            <a:endParaRPr lang="hu-HU"/>
          </a:p>
        </p:txBody>
      </p:sp>
    </p:spTree>
    <p:extLst>
      <p:ext uri="{BB962C8B-B14F-4D97-AF65-F5344CB8AC3E}">
        <p14:creationId xmlns:p14="http://schemas.microsoft.com/office/powerpoint/2010/main" val="395648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562B8DF4-675B-5929-6C7D-DD271443C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16312211-9BCF-0D97-0D6A-6747615B3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2739EC0-3426-3118-4A47-9F1A70640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65943-4513-4410-A76D-071112D33855}" type="datetimeFigureOut">
              <a:rPr lang="hu-HU" smtClean="0"/>
              <a:t>2023.06.01.</a:t>
            </a:fld>
            <a:endParaRPr lang="hu-HU"/>
          </a:p>
        </p:txBody>
      </p:sp>
      <p:sp>
        <p:nvSpPr>
          <p:cNvPr id="5" name="Élőláb helye 4">
            <a:extLst>
              <a:ext uri="{FF2B5EF4-FFF2-40B4-BE49-F238E27FC236}">
                <a16:creationId xmlns:a16="http://schemas.microsoft.com/office/drawing/2014/main" id="{CF7B0A21-F366-56E5-375B-D33435201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E664364-E7CD-72C3-3DC9-90249E494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740FF-FF65-42ED-8A10-1761534248ED}" type="slidenum">
              <a:rPr lang="hu-HU" smtClean="0"/>
              <a:t>‹#›</a:t>
            </a:fld>
            <a:endParaRPr lang="hu-HU"/>
          </a:p>
        </p:txBody>
      </p:sp>
    </p:spTree>
    <p:extLst>
      <p:ext uri="{BB962C8B-B14F-4D97-AF65-F5344CB8AC3E}">
        <p14:creationId xmlns:p14="http://schemas.microsoft.com/office/powerpoint/2010/main" val="125419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u.wikipedia.org/wiki/%C3%9At_(k%C3%B6zleked%C3%A9s)" TargetMode="External"/><Relationship Id="rId2" Type="http://schemas.openxmlformats.org/officeDocument/2006/relationships/hyperlink" Target="https://hu.wikipedia.org/wiki/K%C3%B6zter%C3%BCl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34.png"/><Relationship Id="rId3" Type="http://schemas.openxmlformats.org/officeDocument/2006/relationships/image" Target="../media/image16.png"/><Relationship Id="rId21" Type="http://schemas.openxmlformats.org/officeDocument/2006/relationships/image" Target="../media/image25.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8.png"/><Relationship Id="rId50" Type="http://schemas.openxmlformats.org/officeDocument/2006/relationships/customXml" Target="../ink/ink24.xml"/><Relationship Id="rId7" Type="http://schemas.openxmlformats.org/officeDocument/2006/relationships/image" Target="../media/image18.png"/><Relationship Id="rId12" Type="http://schemas.openxmlformats.org/officeDocument/2006/relationships/customXml" Target="../ink/ink5.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18.xml"/><Relationship Id="rId46" Type="http://schemas.openxmlformats.org/officeDocument/2006/relationships/customXml" Target="../ink/ink22.xml"/><Relationship Id="rId2" Type="http://schemas.openxmlformats.org/officeDocument/2006/relationships/image" Target="../media/image15.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9.png"/><Relationship Id="rId41"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3.png"/><Relationship Id="rId40" Type="http://schemas.openxmlformats.org/officeDocument/2006/relationships/customXml" Target="../ink/ink19.xml"/><Relationship Id="rId45" Type="http://schemas.openxmlformats.org/officeDocument/2006/relationships/image" Target="../media/image37.png"/><Relationship Id="rId53" Type="http://schemas.openxmlformats.org/officeDocument/2006/relationships/image" Target="../media/image41.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9.png"/><Relationship Id="rId10" Type="http://schemas.openxmlformats.org/officeDocument/2006/relationships/customXml" Target="../ink/ink4.xml"/><Relationship Id="rId19" Type="http://schemas.openxmlformats.org/officeDocument/2006/relationships/image" Target="../media/image24.png"/><Relationship Id="rId31" Type="http://schemas.openxmlformats.org/officeDocument/2006/relationships/image" Target="../media/image30.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8.png"/><Relationship Id="rId30" Type="http://schemas.openxmlformats.org/officeDocument/2006/relationships/customXml" Target="../ink/ink14.xml"/><Relationship Id="rId35" Type="http://schemas.openxmlformats.org/officeDocument/2006/relationships/image" Target="../media/image32.png"/><Relationship Id="rId43" Type="http://schemas.openxmlformats.org/officeDocument/2006/relationships/image" Target="../media/image36.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47.png"/><Relationship Id="rId18" Type="http://schemas.openxmlformats.org/officeDocument/2006/relationships/customXml" Target="../ink/ink34.xml"/><Relationship Id="rId26" Type="http://schemas.openxmlformats.org/officeDocument/2006/relationships/customXml" Target="../ink/ink38.xml"/><Relationship Id="rId3" Type="http://schemas.openxmlformats.org/officeDocument/2006/relationships/image" Target="../media/image42.png"/><Relationship Id="rId21" Type="http://schemas.openxmlformats.org/officeDocument/2006/relationships/image" Target="../media/image51.png"/><Relationship Id="rId7" Type="http://schemas.openxmlformats.org/officeDocument/2006/relationships/image" Target="../media/image44.png"/><Relationship Id="rId12" Type="http://schemas.openxmlformats.org/officeDocument/2006/relationships/customXml" Target="../ink/ink31.xml"/><Relationship Id="rId17" Type="http://schemas.openxmlformats.org/officeDocument/2006/relationships/image" Target="../media/image49.png"/><Relationship Id="rId25" Type="http://schemas.openxmlformats.org/officeDocument/2006/relationships/image" Target="../media/image53.png"/><Relationship Id="rId2" Type="http://schemas.openxmlformats.org/officeDocument/2006/relationships/customXml" Target="../ink/ink26.xml"/><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image" Target="../media/image46.png"/><Relationship Id="rId24" Type="http://schemas.openxmlformats.org/officeDocument/2006/relationships/customXml" Target="../ink/ink37.xml"/><Relationship Id="rId5" Type="http://schemas.openxmlformats.org/officeDocument/2006/relationships/image" Target="../media/image43.png"/><Relationship Id="rId15" Type="http://schemas.openxmlformats.org/officeDocument/2006/relationships/image" Target="../media/image48.png"/><Relationship Id="rId23" Type="http://schemas.openxmlformats.org/officeDocument/2006/relationships/image" Target="../media/image52.png"/><Relationship Id="rId10" Type="http://schemas.openxmlformats.org/officeDocument/2006/relationships/customXml" Target="../ink/ink30.xml"/><Relationship Id="rId19" Type="http://schemas.openxmlformats.org/officeDocument/2006/relationships/image" Target="../media/image50.png"/><Relationship Id="rId4" Type="http://schemas.openxmlformats.org/officeDocument/2006/relationships/customXml" Target="../ink/ink27.xml"/><Relationship Id="rId9" Type="http://schemas.openxmlformats.org/officeDocument/2006/relationships/image" Target="../media/image45.png"/><Relationship Id="rId14" Type="http://schemas.openxmlformats.org/officeDocument/2006/relationships/customXml" Target="../ink/ink32.xml"/><Relationship Id="rId22" Type="http://schemas.openxmlformats.org/officeDocument/2006/relationships/customXml" Target="../ink/ink36.xml"/><Relationship Id="rId27"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customXml" Target="../ink/ink47.xml"/><Relationship Id="rId26" Type="http://schemas.openxmlformats.org/officeDocument/2006/relationships/customXml" Target="../ink/ink51.xml"/><Relationship Id="rId39" Type="http://schemas.openxmlformats.org/officeDocument/2006/relationships/image" Target="../media/image73.png"/><Relationship Id="rId21" Type="http://schemas.openxmlformats.org/officeDocument/2006/relationships/image" Target="../media/image64.png"/><Relationship Id="rId34" Type="http://schemas.openxmlformats.org/officeDocument/2006/relationships/customXml" Target="../ink/ink55.xml"/><Relationship Id="rId42" Type="http://schemas.openxmlformats.org/officeDocument/2006/relationships/customXml" Target="../ink/ink59.xml"/><Relationship Id="rId47" Type="http://schemas.openxmlformats.org/officeDocument/2006/relationships/image" Target="../media/image77.png"/><Relationship Id="rId50" Type="http://schemas.openxmlformats.org/officeDocument/2006/relationships/customXml" Target="../ink/ink63.xml"/><Relationship Id="rId55" Type="http://schemas.openxmlformats.org/officeDocument/2006/relationships/image" Target="../media/image81.png"/><Relationship Id="rId63" Type="http://schemas.openxmlformats.org/officeDocument/2006/relationships/image" Target="../media/image85.png"/><Relationship Id="rId68" Type="http://schemas.openxmlformats.org/officeDocument/2006/relationships/customXml" Target="../ink/ink72.xml"/><Relationship Id="rId7" Type="http://schemas.openxmlformats.org/officeDocument/2006/relationships/image" Target="../media/image57.png"/><Relationship Id="rId71" Type="http://schemas.openxmlformats.org/officeDocument/2006/relationships/image" Target="../media/image89.png"/><Relationship Id="rId2" Type="http://schemas.openxmlformats.org/officeDocument/2006/relationships/customXml" Target="../ink/ink39.xml"/><Relationship Id="rId16" Type="http://schemas.openxmlformats.org/officeDocument/2006/relationships/customXml" Target="../ink/ink46.xml"/><Relationship Id="rId29" Type="http://schemas.openxmlformats.org/officeDocument/2006/relationships/image" Target="../media/image68.png"/><Relationship Id="rId11" Type="http://schemas.openxmlformats.org/officeDocument/2006/relationships/image" Target="../media/image59.png"/><Relationship Id="rId24" Type="http://schemas.openxmlformats.org/officeDocument/2006/relationships/customXml" Target="../ink/ink50.xml"/><Relationship Id="rId32" Type="http://schemas.openxmlformats.org/officeDocument/2006/relationships/customXml" Target="../ink/ink54.xml"/><Relationship Id="rId37" Type="http://schemas.openxmlformats.org/officeDocument/2006/relationships/image" Target="../media/image72.png"/><Relationship Id="rId40" Type="http://schemas.openxmlformats.org/officeDocument/2006/relationships/customXml" Target="../ink/ink58.xml"/><Relationship Id="rId45" Type="http://schemas.openxmlformats.org/officeDocument/2006/relationships/image" Target="../media/image76.png"/><Relationship Id="rId53" Type="http://schemas.openxmlformats.org/officeDocument/2006/relationships/image" Target="../media/image80.png"/><Relationship Id="rId58" Type="http://schemas.openxmlformats.org/officeDocument/2006/relationships/customXml" Target="../ink/ink67.xml"/><Relationship Id="rId66" Type="http://schemas.openxmlformats.org/officeDocument/2006/relationships/customXml" Target="../ink/ink71.xml"/><Relationship Id="rId74" Type="http://schemas.openxmlformats.org/officeDocument/2006/relationships/customXml" Target="../ink/ink75.xml"/><Relationship Id="rId5" Type="http://schemas.openxmlformats.org/officeDocument/2006/relationships/image" Target="../media/image56.png"/><Relationship Id="rId15" Type="http://schemas.openxmlformats.org/officeDocument/2006/relationships/image" Target="../media/image61.png"/><Relationship Id="rId23" Type="http://schemas.openxmlformats.org/officeDocument/2006/relationships/image" Target="../media/image65.png"/><Relationship Id="rId28" Type="http://schemas.openxmlformats.org/officeDocument/2006/relationships/customXml" Target="../ink/ink52.xml"/><Relationship Id="rId36" Type="http://schemas.openxmlformats.org/officeDocument/2006/relationships/customXml" Target="../ink/ink56.xml"/><Relationship Id="rId49" Type="http://schemas.openxmlformats.org/officeDocument/2006/relationships/image" Target="../media/image78.png"/><Relationship Id="rId57" Type="http://schemas.openxmlformats.org/officeDocument/2006/relationships/image" Target="../media/image82.png"/><Relationship Id="rId61" Type="http://schemas.openxmlformats.org/officeDocument/2006/relationships/image" Target="../media/image84.png"/><Relationship Id="rId10" Type="http://schemas.openxmlformats.org/officeDocument/2006/relationships/customXml" Target="../ink/ink43.xml"/><Relationship Id="rId19" Type="http://schemas.openxmlformats.org/officeDocument/2006/relationships/image" Target="../media/image63.png"/><Relationship Id="rId31" Type="http://schemas.openxmlformats.org/officeDocument/2006/relationships/image" Target="../media/image69.png"/><Relationship Id="rId44" Type="http://schemas.openxmlformats.org/officeDocument/2006/relationships/customXml" Target="../ink/ink60.xml"/><Relationship Id="rId52" Type="http://schemas.openxmlformats.org/officeDocument/2006/relationships/customXml" Target="../ink/ink64.xml"/><Relationship Id="rId60" Type="http://schemas.openxmlformats.org/officeDocument/2006/relationships/customXml" Target="../ink/ink68.xml"/><Relationship Id="rId65" Type="http://schemas.openxmlformats.org/officeDocument/2006/relationships/image" Target="../media/image86.png"/><Relationship Id="rId73" Type="http://schemas.openxmlformats.org/officeDocument/2006/relationships/image" Target="../media/image90.png"/><Relationship Id="rId4" Type="http://schemas.openxmlformats.org/officeDocument/2006/relationships/customXml" Target="../ink/ink40.xml"/><Relationship Id="rId9" Type="http://schemas.openxmlformats.org/officeDocument/2006/relationships/image" Target="../media/image58.png"/><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67.png"/><Relationship Id="rId30" Type="http://schemas.openxmlformats.org/officeDocument/2006/relationships/customXml" Target="../ink/ink53.xml"/><Relationship Id="rId35" Type="http://schemas.openxmlformats.org/officeDocument/2006/relationships/image" Target="../media/image71.png"/><Relationship Id="rId43" Type="http://schemas.openxmlformats.org/officeDocument/2006/relationships/image" Target="../media/image75.png"/><Relationship Id="rId48" Type="http://schemas.openxmlformats.org/officeDocument/2006/relationships/customXml" Target="../ink/ink62.xml"/><Relationship Id="rId56" Type="http://schemas.openxmlformats.org/officeDocument/2006/relationships/customXml" Target="../ink/ink66.xml"/><Relationship Id="rId64" Type="http://schemas.openxmlformats.org/officeDocument/2006/relationships/customXml" Target="../ink/ink70.xml"/><Relationship Id="rId69" Type="http://schemas.openxmlformats.org/officeDocument/2006/relationships/image" Target="../media/image88.png"/><Relationship Id="rId8" Type="http://schemas.openxmlformats.org/officeDocument/2006/relationships/customXml" Target="../ink/ink42.xml"/><Relationship Id="rId51" Type="http://schemas.openxmlformats.org/officeDocument/2006/relationships/image" Target="../media/image79.png"/><Relationship Id="rId72" Type="http://schemas.openxmlformats.org/officeDocument/2006/relationships/customXml" Target="../ink/ink74.xml"/><Relationship Id="rId3" Type="http://schemas.openxmlformats.org/officeDocument/2006/relationships/image" Target="../media/image55.png"/><Relationship Id="rId12" Type="http://schemas.openxmlformats.org/officeDocument/2006/relationships/customXml" Target="../ink/ink44.xml"/><Relationship Id="rId17" Type="http://schemas.openxmlformats.org/officeDocument/2006/relationships/image" Target="../media/image62.png"/><Relationship Id="rId25" Type="http://schemas.openxmlformats.org/officeDocument/2006/relationships/image" Target="../media/image66.png"/><Relationship Id="rId33" Type="http://schemas.openxmlformats.org/officeDocument/2006/relationships/image" Target="../media/image70.png"/><Relationship Id="rId38" Type="http://schemas.openxmlformats.org/officeDocument/2006/relationships/customXml" Target="../ink/ink57.xml"/><Relationship Id="rId46" Type="http://schemas.openxmlformats.org/officeDocument/2006/relationships/customXml" Target="../ink/ink61.xml"/><Relationship Id="rId59" Type="http://schemas.openxmlformats.org/officeDocument/2006/relationships/image" Target="../media/image83.png"/><Relationship Id="rId67" Type="http://schemas.openxmlformats.org/officeDocument/2006/relationships/image" Target="../media/image87.png"/><Relationship Id="rId20" Type="http://schemas.openxmlformats.org/officeDocument/2006/relationships/customXml" Target="../ink/ink48.xml"/><Relationship Id="rId41" Type="http://schemas.openxmlformats.org/officeDocument/2006/relationships/image" Target="../media/image74.png"/><Relationship Id="rId54" Type="http://schemas.openxmlformats.org/officeDocument/2006/relationships/customXml" Target="../ink/ink65.xml"/><Relationship Id="rId62" Type="http://schemas.openxmlformats.org/officeDocument/2006/relationships/customXml" Target="../ink/ink69.xml"/><Relationship Id="rId70" Type="http://schemas.openxmlformats.org/officeDocument/2006/relationships/customXml" Target="../ink/ink73.xml"/><Relationship Id="rId75"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customXml" Target="../ink/ink41.xml"/></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customXml" Target="../ink/ink83.xml"/><Relationship Id="rId18" Type="http://schemas.openxmlformats.org/officeDocument/2006/relationships/customXml" Target="../ink/ink86.xml"/><Relationship Id="rId3" Type="http://schemas.openxmlformats.org/officeDocument/2006/relationships/image" Target="../media/image52.png"/><Relationship Id="rId21" Type="http://schemas.openxmlformats.org/officeDocument/2006/relationships/customXml" Target="../ink/ink88.xml"/><Relationship Id="rId7" Type="http://schemas.openxmlformats.org/officeDocument/2006/relationships/customXml" Target="../ink/ink80.xml"/><Relationship Id="rId12" Type="http://schemas.openxmlformats.org/officeDocument/2006/relationships/image" Target="../media/image94.png"/><Relationship Id="rId17" Type="http://schemas.openxmlformats.org/officeDocument/2006/relationships/image" Target="../media/image96.png"/><Relationship Id="rId25" Type="http://schemas.openxmlformats.org/officeDocument/2006/relationships/image" Target="../media/image99.png"/><Relationship Id="rId2" Type="http://schemas.openxmlformats.org/officeDocument/2006/relationships/customXml" Target="../ink/ink76.xml"/><Relationship Id="rId16" Type="http://schemas.openxmlformats.org/officeDocument/2006/relationships/customXml" Target="../ink/ink85.xml"/><Relationship Id="rId20"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customXml" Target="../ink/ink79.xml"/><Relationship Id="rId11" Type="http://schemas.openxmlformats.org/officeDocument/2006/relationships/customXml" Target="../ink/ink82.xml"/><Relationship Id="rId24" Type="http://schemas.openxmlformats.org/officeDocument/2006/relationships/customXml" Target="../ink/ink90.xml"/><Relationship Id="rId5" Type="http://schemas.openxmlformats.org/officeDocument/2006/relationships/customXml" Target="../ink/ink78.xml"/><Relationship Id="rId15" Type="http://schemas.openxmlformats.org/officeDocument/2006/relationships/image" Target="../media/image95.png"/><Relationship Id="rId23"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customXml" Target="../ink/ink87.xml"/><Relationship Id="rId4" Type="http://schemas.openxmlformats.org/officeDocument/2006/relationships/customXml" Target="../ink/ink77.xml"/><Relationship Id="rId9" Type="http://schemas.openxmlformats.org/officeDocument/2006/relationships/customXml" Target="../ink/ink81.xml"/><Relationship Id="rId14" Type="http://schemas.openxmlformats.org/officeDocument/2006/relationships/customXml" Target="../ink/ink84.xml"/><Relationship Id="rId22" Type="http://schemas.openxmlformats.org/officeDocument/2006/relationships/customXml" Target="../ink/ink8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C87C70F-4C2D-43CE-91F1-3640518AE322}"/>
              </a:ext>
            </a:extLst>
          </p:cNvPr>
          <p:cNvSpPr txBox="1"/>
          <p:nvPr/>
        </p:nvSpPr>
        <p:spPr>
          <a:xfrm>
            <a:off x="-1" y="5657671"/>
            <a:ext cx="5123518" cy="1200329"/>
          </a:xfrm>
          <a:prstGeom prst="rect">
            <a:avLst/>
          </a:prstGeom>
          <a:noFill/>
        </p:spPr>
        <p:txBody>
          <a:bodyPr wrap="none" rtlCol="0">
            <a:spAutoFit/>
          </a:bodyPr>
          <a:lstStyle/>
          <a:p>
            <a:r>
              <a:rPr lang="hu-HU" sz="2400" b="1" dirty="0">
                <a:solidFill>
                  <a:schemeClr val="accent5">
                    <a:lumMod val="50000"/>
                  </a:schemeClr>
                </a:solidFill>
                <a:latin typeface="Times New Roman" panose="02020603050405020304" pitchFamily="18" charset="0"/>
                <a:cs typeface="Times New Roman" panose="02020603050405020304" pitchFamily="18" charset="0"/>
              </a:rPr>
              <a:t>Magyar Mária</a:t>
            </a:r>
          </a:p>
          <a:p>
            <a:r>
              <a:rPr lang="hu-HU" sz="2400" b="1" dirty="0">
                <a:solidFill>
                  <a:schemeClr val="accent5">
                    <a:lumMod val="50000"/>
                  </a:schemeClr>
                </a:solidFill>
                <a:latin typeface="Times New Roman" panose="02020603050405020304" pitchFamily="18" charset="0"/>
                <a:cs typeface="Times New Roman" panose="02020603050405020304" pitchFamily="18" charset="0"/>
              </a:rPr>
              <a:t>Jogi szakokleveles okl. építészmérnök</a:t>
            </a:r>
          </a:p>
          <a:p>
            <a:r>
              <a:rPr lang="hu-HU" sz="2400" b="1" dirty="0">
                <a:solidFill>
                  <a:schemeClr val="accent5">
                    <a:lumMod val="50000"/>
                  </a:schemeClr>
                </a:solidFill>
                <a:latin typeface="Times New Roman" panose="02020603050405020304" pitchFamily="18" charset="0"/>
                <a:cs typeface="Times New Roman" panose="02020603050405020304" pitchFamily="18" charset="0"/>
              </a:rPr>
              <a:t>Építésügyi tanácsadó</a:t>
            </a:r>
            <a:r>
              <a:rPr lang="hu-HU" sz="2400" b="1" dirty="0">
                <a:solidFill>
                  <a:schemeClr val="accent5">
                    <a:lumMod val="50000"/>
                  </a:schemeClr>
                </a:solidFill>
              </a:rPr>
              <a:t>    </a:t>
            </a:r>
          </a:p>
        </p:txBody>
      </p:sp>
      <p:pic>
        <p:nvPicPr>
          <p:cNvPr id="5" name="Picture 4" descr="Felülnézet, közül, bonyolult, autóút, közlekedési csomópont, alatt ...">
            <a:extLst>
              <a:ext uri="{FF2B5EF4-FFF2-40B4-BE49-F238E27FC236}">
                <a16:creationId xmlns:a16="http://schemas.microsoft.com/office/drawing/2014/main" id="{D5708936-F735-4FB0-B50D-2D76B2DB4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14"/>
          <a:stretch/>
        </p:blipFill>
        <p:spPr bwMode="auto">
          <a:xfrm>
            <a:off x="5022376" y="0"/>
            <a:ext cx="716962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artalom helye 2">
            <a:extLst>
              <a:ext uri="{FF2B5EF4-FFF2-40B4-BE49-F238E27FC236}">
                <a16:creationId xmlns:a16="http://schemas.microsoft.com/office/drawing/2014/main" id="{9B845A22-E338-48BE-9BEC-8A888ACCB014}"/>
              </a:ext>
            </a:extLst>
          </p:cNvPr>
          <p:cNvSpPr txBox="1">
            <a:spLocks/>
          </p:cNvSpPr>
          <p:nvPr/>
        </p:nvSpPr>
        <p:spPr>
          <a:xfrm>
            <a:off x="1143000" y="2442018"/>
            <a:ext cx="8982075" cy="197396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11300" b="1" dirty="0">
                <a:solidFill>
                  <a:schemeClr val="accent5">
                    <a:lumMod val="50000"/>
                  </a:schemeClr>
                </a:solidFill>
                <a:latin typeface="Times New Roman" panose="02020603050405020304" pitchFamily="18" charset="0"/>
                <a:cs typeface="Times New Roman" panose="02020603050405020304" pitchFamily="18" charset="0"/>
              </a:rPr>
              <a:t>Vonalas </a:t>
            </a:r>
            <a:r>
              <a:rPr lang="hu-HU" sz="11300" b="1" dirty="0">
                <a:solidFill>
                  <a:schemeClr val="bg1"/>
                </a:solidFill>
                <a:latin typeface="Times New Roman" panose="02020603050405020304" pitchFamily="18" charset="0"/>
                <a:cs typeface="Times New Roman" panose="02020603050405020304" pitchFamily="18" charset="0"/>
              </a:rPr>
              <a:t>építmények</a:t>
            </a:r>
          </a:p>
          <a:p>
            <a:pPr marL="0" indent="0" algn="ctr">
              <a:buFont typeface="Arial" panose="020B0604020202020204" pitchFamily="34" charset="0"/>
              <a:buNone/>
            </a:pPr>
            <a:r>
              <a:rPr lang="hu-HU" sz="11300" b="1" dirty="0">
                <a:solidFill>
                  <a:schemeClr val="accent5">
                    <a:lumMod val="50000"/>
                  </a:schemeClr>
                </a:solidFill>
                <a:latin typeface="Times New Roman" panose="02020603050405020304" pitchFamily="18" charset="0"/>
                <a:cs typeface="Times New Roman" panose="02020603050405020304" pitchFamily="18" charset="0"/>
              </a:rPr>
              <a:t>elhe</a:t>
            </a:r>
            <a:r>
              <a:rPr lang="hu-HU" sz="11300" b="1" dirty="0">
                <a:solidFill>
                  <a:schemeClr val="bg1"/>
                </a:solidFill>
                <a:latin typeface="Times New Roman" panose="02020603050405020304" pitchFamily="18" charset="0"/>
                <a:cs typeface="Times New Roman" panose="02020603050405020304" pitchFamily="18" charset="0"/>
              </a:rPr>
              <a:t>lyezése</a:t>
            </a:r>
            <a:endParaRPr lang="hu-HU" sz="11300" dirty="0">
              <a:solidFill>
                <a:schemeClr val="bg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hu-HU"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25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FC48032-EF7A-4687-BD40-A34C7C93FFD9}"/>
              </a:ext>
            </a:extLst>
          </p:cNvPr>
          <p:cNvSpPr>
            <a:spLocks noGrp="1"/>
          </p:cNvSpPr>
          <p:nvPr>
            <p:ph type="title"/>
          </p:nvPr>
        </p:nvSpPr>
        <p:spPr>
          <a:xfrm>
            <a:off x="8839201" y="18255"/>
            <a:ext cx="3304306" cy="6821490"/>
          </a:xfrm>
          <a:ln>
            <a:solidFill>
              <a:schemeClr val="accent5">
                <a:lumMod val="50000"/>
              </a:schemeClr>
            </a:solidFill>
          </a:ln>
        </p:spPr>
        <p:txBody>
          <a:bodyPr>
            <a:normAutofit/>
          </a:bodyPr>
          <a:lstStyle/>
          <a:p>
            <a:pPr>
              <a:lnSpc>
                <a:spcPct val="100000"/>
              </a:lnSpc>
            </a:pPr>
            <a:r>
              <a:rPr lang="hu-HU" sz="4000" b="1" i="1" dirty="0">
                <a:solidFill>
                  <a:schemeClr val="accent5">
                    <a:lumMod val="50000"/>
                  </a:schemeClr>
                </a:solidFill>
                <a:latin typeface="Times New Roman" panose="02020603050405020304" pitchFamily="18" charset="0"/>
                <a:cs typeface="Times New Roman" panose="02020603050405020304" pitchFamily="18" charset="0"/>
              </a:rPr>
              <a:t>Hőgyűrű</a:t>
            </a:r>
            <a:br>
              <a:rPr lang="hu-HU" sz="2700" dirty="0">
                <a:latin typeface="Times New Roman" panose="02020603050405020304" pitchFamily="18" charset="0"/>
                <a:cs typeface="Times New Roman" panose="02020603050405020304" pitchFamily="18" charset="0"/>
              </a:rPr>
            </a:br>
            <a:r>
              <a:rPr lang="hu-HU" sz="2700" dirty="0">
                <a:latin typeface="Times New Roman" panose="02020603050405020304" pitchFamily="18" charset="0"/>
                <a:cs typeface="Times New Roman" panose="02020603050405020304" pitchFamily="18" charset="0"/>
              </a:rPr>
              <a:t>Az Erzsébet hídon viszik át a távfűtést Budáról Pestre, egy kivételes eljárással pedig alagút is épül a Kossuth Lajos utca alatt. </a:t>
            </a:r>
            <a:endParaRPr lang="hu-HU" sz="2200" dirty="0">
              <a:latin typeface="Times New Roman" panose="02020603050405020304" pitchFamily="18" charset="0"/>
              <a:cs typeface="Times New Roman" panose="02020603050405020304" pitchFamily="18" charset="0"/>
            </a:endParaRPr>
          </a:p>
        </p:txBody>
      </p:sp>
      <p:pic>
        <p:nvPicPr>
          <p:cNvPr id="5" name="Tartalom helye 4">
            <a:extLst>
              <a:ext uri="{FF2B5EF4-FFF2-40B4-BE49-F238E27FC236}">
                <a16:creationId xmlns:a16="http://schemas.microsoft.com/office/drawing/2014/main" id="{AB3724D5-E135-4C12-A38C-8E014831E9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2" t="27631" r="24294" b="26873"/>
          <a:stretch/>
        </p:blipFill>
        <p:spPr>
          <a:xfrm>
            <a:off x="0" y="45965"/>
            <a:ext cx="8839201" cy="6821489"/>
          </a:xfrm>
        </p:spPr>
      </p:pic>
      <p:sp>
        <p:nvSpPr>
          <p:cNvPr id="3" name="Szövegdoboz 2">
            <a:extLst>
              <a:ext uri="{FF2B5EF4-FFF2-40B4-BE49-F238E27FC236}">
                <a16:creationId xmlns:a16="http://schemas.microsoft.com/office/drawing/2014/main" id="{357279DF-D52D-4B5F-85CD-E62FBD998411}"/>
              </a:ext>
            </a:extLst>
          </p:cNvPr>
          <p:cNvSpPr txBox="1"/>
          <p:nvPr/>
        </p:nvSpPr>
        <p:spPr>
          <a:xfrm>
            <a:off x="464024" y="354842"/>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37534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3F104AB-FB51-44B6-94C5-CF813E06EFCD}"/>
              </a:ext>
            </a:extLst>
          </p:cNvPr>
          <p:cNvSpPr>
            <a:spLocks noGrp="1"/>
          </p:cNvSpPr>
          <p:nvPr>
            <p:ph idx="1"/>
          </p:nvPr>
        </p:nvSpPr>
        <p:spPr>
          <a:xfrm>
            <a:off x="188685" y="145143"/>
            <a:ext cx="11843657" cy="6560457"/>
          </a:xfrm>
          <a:ln w="38100">
            <a:solidFill>
              <a:schemeClr val="accent1"/>
            </a:solidFill>
          </a:ln>
        </p:spPr>
        <p:txBody>
          <a:bodyPr>
            <a:noAutofit/>
          </a:bodyPr>
          <a:lstStyle/>
          <a:p>
            <a:pPr marL="0" indent="0">
              <a:lnSpc>
                <a:spcPct val="120000"/>
              </a:lnSpc>
              <a:spcBef>
                <a:spcPts val="0"/>
              </a:spcBef>
              <a:buNone/>
            </a:pPr>
            <a:r>
              <a:rPr lang="hu-HU" sz="3600" b="1" dirty="0">
                <a:solidFill>
                  <a:schemeClr val="accent5">
                    <a:lumMod val="50000"/>
                  </a:schemeClr>
                </a:solidFill>
                <a:latin typeface="Times New Roman" panose="02020603050405020304" pitchFamily="18" charset="0"/>
                <a:cs typeface="Times New Roman" panose="02020603050405020304" pitchFamily="18" charset="0"/>
              </a:rPr>
              <a:t>Közmű</a:t>
            </a:r>
            <a:r>
              <a:rPr lang="hu-HU" sz="3600" i="1" dirty="0">
                <a:solidFill>
                  <a:schemeClr val="accent5">
                    <a:lumMod val="50000"/>
                  </a:schemeClr>
                </a:solidFill>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termelő, elosztó, gyűjtő, továbbító, szabályozó, mérő rendeltetésű építmények, vezetékek, berendezések összessége, amelyek a fogyasztók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vízellátási,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szennyvízelvezetési és belterületi csapadékvíz elvezetési,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gáz-, hő- és villamosenergia-ellátási, valamint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hírközlési </a:t>
            </a: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igényeit a település saját termelő, illetve előkészítő berendezései révén, vagy távvezetéki rendszerekhez kapcsolódva központosan, közösségi úton, üzemszerűen működve elégíti ki.</a:t>
            </a:r>
            <a:endParaRPr lang="hu-HU" b="1" i="1"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b="1" dirty="0">
                <a:latin typeface="Times New Roman" panose="02020603050405020304" pitchFamily="18" charset="0"/>
                <a:cs typeface="Times New Roman" panose="02020603050405020304" pitchFamily="18" charset="0"/>
              </a:rPr>
              <a:t>Közműpótló műtárgy: </a:t>
            </a:r>
            <a:r>
              <a:rPr lang="hu-HU" dirty="0">
                <a:latin typeface="Times New Roman" panose="02020603050405020304" pitchFamily="18" charset="0"/>
                <a:cs typeface="Times New Roman" panose="02020603050405020304" pitchFamily="18" charset="0"/>
              </a:rPr>
              <a:t>a közművet helyettesítő vagy kiegészítő egyedi műtárgy.</a:t>
            </a:r>
          </a:p>
          <a:p>
            <a:pPr marL="0" indent="0" algn="just" rtl="0">
              <a:buNone/>
            </a:pPr>
            <a:endParaRPr lang="hu-HU" dirty="0">
              <a:effectLst/>
              <a:latin typeface="Times New Roman" panose="02020603050405020304" pitchFamily="18" charset="0"/>
              <a:cs typeface="Times New Roman" panose="02020603050405020304" pitchFamily="18" charset="0"/>
            </a:endParaRPr>
          </a:p>
          <a:p>
            <a:pPr marL="0" indent="0" algn="just" rtl="0">
              <a:buNone/>
            </a:pPr>
            <a:r>
              <a:rPr lang="hu-HU" dirty="0" err="1">
                <a:effectLst/>
                <a:latin typeface="Times New Roman" panose="02020603050405020304" pitchFamily="18" charset="0"/>
                <a:cs typeface="Times New Roman" panose="02020603050405020304" pitchFamily="18" charset="0"/>
              </a:rPr>
              <a:t>Közműhálózatokat</a:t>
            </a:r>
            <a:r>
              <a:rPr lang="hu-HU" dirty="0">
                <a:effectLst/>
                <a:latin typeface="Times New Roman" panose="02020603050405020304" pitchFamily="18" charset="0"/>
                <a:cs typeface="Times New Roman" panose="02020603050405020304" pitchFamily="18" charset="0"/>
              </a:rPr>
              <a:t> elsősorban és lehetőség szerint </a:t>
            </a:r>
            <a:r>
              <a:rPr lang="hu-HU" dirty="0">
                <a:effectLst/>
                <a:latin typeface="Times New Roman" panose="02020603050405020304" pitchFamily="18" charset="0"/>
                <a:cs typeface="Times New Roman" panose="02020603050405020304" pitchFamily="18" charset="0"/>
                <a:hlinkClick r:id="rId2" tooltip="Közterület">
                  <a:extLst>
                    <a:ext uri="{A12FA001-AC4F-418D-AE19-62706E023703}">
                      <ahyp:hlinkClr xmlns:ahyp="http://schemas.microsoft.com/office/drawing/2018/hyperlinkcolor" val="tx"/>
                    </a:ext>
                  </a:extLst>
                </a:hlinkClick>
              </a:rPr>
              <a:t>közterületen</a:t>
            </a:r>
            <a:r>
              <a:rPr lang="hu-HU" dirty="0">
                <a:effectLst/>
                <a:latin typeface="Times New Roman" panose="02020603050405020304" pitchFamily="18" charset="0"/>
                <a:cs typeface="Times New Roman" panose="02020603050405020304" pitchFamily="18" charset="0"/>
              </a:rPr>
              <a:t> hoznak létre úgy, hogy azok az </a:t>
            </a:r>
            <a:r>
              <a:rPr lang="hu-HU" dirty="0">
                <a:effectLst/>
                <a:latin typeface="Times New Roman" panose="02020603050405020304" pitchFamily="18" charset="0"/>
                <a:cs typeface="Times New Roman" panose="02020603050405020304" pitchFamily="18" charset="0"/>
                <a:hlinkClick r:id="rId3" tooltip="Út (közlekedés)">
                  <a:extLst>
                    <a:ext uri="{A12FA001-AC4F-418D-AE19-62706E023703}">
                      <ahyp:hlinkClr xmlns:ahyp="http://schemas.microsoft.com/office/drawing/2018/hyperlinkcolor" val="tx"/>
                    </a:ext>
                  </a:extLst>
                </a:hlinkClick>
              </a:rPr>
              <a:t>út</a:t>
            </a:r>
            <a:r>
              <a:rPr lang="hu-HU" dirty="0">
                <a:effectLst/>
                <a:latin typeface="Times New Roman" panose="02020603050405020304" pitchFamily="18" charset="0"/>
                <a:cs typeface="Times New Roman" panose="02020603050405020304" pitchFamily="18" charset="0"/>
              </a:rPr>
              <a:t> keresztszelvényében maghatározott helyen húzódnak. </a:t>
            </a:r>
          </a:p>
        </p:txBody>
      </p:sp>
      <p:sp>
        <p:nvSpPr>
          <p:cNvPr id="2" name="Szövegdoboz 1">
            <a:extLst>
              <a:ext uri="{FF2B5EF4-FFF2-40B4-BE49-F238E27FC236}">
                <a16:creationId xmlns:a16="http://schemas.microsoft.com/office/drawing/2014/main" id="{18674294-27DA-4363-BA42-04561AA3724E}"/>
              </a:ext>
            </a:extLst>
          </p:cNvPr>
          <p:cNvSpPr txBox="1"/>
          <p:nvPr/>
        </p:nvSpPr>
        <p:spPr>
          <a:xfrm>
            <a:off x="11562169" y="152400"/>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154750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B35B48-9FAC-463D-B174-5CA2763FF533}"/>
              </a:ext>
            </a:extLst>
          </p:cNvPr>
          <p:cNvSpPr>
            <a:spLocks noGrp="1"/>
          </p:cNvSpPr>
          <p:nvPr>
            <p:ph type="title"/>
          </p:nvPr>
        </p:nvSpPr>
        <p:spPr>
          <a:xfrm>
            <a:off x="-1" y="0"/>
            <a:ext cx="7432505" cy="1339212"/>
          </a:xfrm>
        </p:spPr>
        <p:txBody>
          <a:bodyPr>
            <a:noAutofit/>
          </a:bodyPr>
          <a:lstStyle/>
          <a:p>
            <a:r>
              <a:rPr lang="hu-HU" sz="3600" b="1" dirty="0">
                <a:solidFill>
                  <a:schemeClr val="accent5">
                    <a:lumMod val="50000"/>
                  </a:schemeClr>
                </a:solidFill>
                <a:latin typeface="Times New Roman" panose="02020603050405020304" pitchFamily="18" charset="0"/>
                <a:cs typeface="Times New Roman" panose="02020603050405020304" pitchFamily="18" charset="0"/>
              </a:rPr>
              <a:t>Villamosenergia, </a:t>
            </a:r>
            <a:br>
              <a:rPr lang="hu-HU" sz="3600" b="1" dirty="0">
                <a:solidFill>
                  <a:schemeClr val="accent5">
                    <a:lumMod val="50000"/>
                  </a:schemeClr>
                </a:solidFill>
                <a:latin typeface="Times New Roman" panose="02020603050405020304" pitchFamily="18" charset="0"/>
                <a:cs typeface="Times New Roman" panose="02020603050405020304" pitchFamily="18" charset="0"/>
              </a:rPr>
            </a:br>
            <a:r>
              <a:rPr lang="hu-HU" sz="3600" b="1" dirty="0">
                <a:solidFill>
                  <a:schemeClr val="accent5">
                    <a:lumMod val="50000"/>
                  </a:schemeClr>
                </a:solidFill>
                <a:latin typeface="Times New Roman" panose="02020603050405020304" pitchFamily="18" charset="0"/>
                <a:cs typeface="Times New Roman" panose="02020603050405020304" pitchFamily="18" charset="0"/>
              </a:rPr>
              <a:t>elektromos átviteli hálózat</a:t>
            </a:r>
            <a:r>
              <a:rPr lang="hu-HU" sz="3600" dirty="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3" name="Tartalom helye 2">
            <a:extLst>
              <a:ext uri="{FF2B5EF4-FFF2-40B4-BE49-F238E27FC236}">
                <a16:creationId xmlns:a16="http://schemas.microsoft.com/office/drawing/2014/main" id="{ABFBE351-D7FE-4AD5-A1D1-7496A4998446}"/>
              </a:ext>
            </a:extLst>
          </p:cNvPr>
          <p:cNvSpPr>
            <a:spLocks noGrp="1"/>
          </p:cNvSpPr>
          <p:nvPr>
            <p:ph idx="1"/>
          </p:nvPr>
        </p:nvSpPr>
        <p:spPr>
          <a:xfrm>
            <a:off x="5831" y="1195345"/>
            <a:ext cx="7737993" cy="2233655"/>
          </a:xfrm>
          <a:ln w="38100">
            <a:solidFill>
              <a:schemeClr val="accent1"/>
            </a:solidFill>
          </a:ln>
        </p:spPr>
        <p:txBody>
          <a:bodyPr>
            <a:normAutofit fontScale="92500" lnSpcReduction="10000"/>
          </a:bodyPr>
          <a:lstStyle/>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Az átviteli hálózat vezetéke nagy mennyiségű elektromos energiát szállít, tipikusan egy erőmű és egy lakott település mellett lévő alállomás között. Ez lehetővé teszi távoli energiaforrások összekötését a fogyasztókkal. Föld alatti vezetékeket csak sűrűn lakott területeken alkalmaznak. </a:t>
            </a:r>
          </a:p>
        </p:txBody>
      </p:sp>
      <p:pic>
        <p:nvPicPr>
          <p:cNvPr id="5" name="Kép 4">
            <a:extLst>
              <a:ext uri="{FF2B5EF4-FFF2-40B4-BE49-F238E27FC236}">
                <a16:creationId xmlns:a16="http://schemas.microsoft.com/office/drawing/2014/main" id="{6D60A569-5712-4474-8104-150BBAEE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825" y="0"/>
            <a:ext cx="4448175" cy="6858000"/>
          </a:xfrm>
          <a:prstGeom prst="rect">
            <a:avLst/>
          </a:prstGeom>
        </p:spPr>
      </p:pic>
      <p:sp>
        <p:nvSpPr>
          <p:cNvPr id="4" name="Szövegdoboz 3">
            <a:extLst>
              <a:ext uri="{FF2B5EF4-FFF2-40B4-BE49-F238E27FC236}">
                <a16:creationId xmlns:a16="http://schemas.microsoft.com/office/drawing/2014/main" id="{571B4216-BE58-474B-9E2A-2EED43942468}"/>
              </a:ext>
            </a:extLst>
          </p:cNvPr>
          <p:cNvSpPr txBox="1"/>
          <p:nvPr/>
        </p:nvSpPr>
        <p:spPr>
          <a:xfrm>
            <a:off x="11750854" y="87931"/>
            <a:ext cx="42697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11</a:t>
            </a:r>
          </a:p>
        </p:txBody>
      </p:sp>
      <p:pic>
        <p:nvPicPr>
          <p:cNvPr id="6" name="Tartalom helye 11">
            <a:extLst>
              <a:ext uri="{FF2B5EF4-FFF2-40B4-BE49-F238E27FC236}">
                <a16:creationId xmlns:a16="http://schemas.microsoft.com/office/drawing/2014/main" id="{3B222AAD-56C5-650D-2D9A-D6ADF1FE1E60}"/>
              </a:ext>
            </a:extLst>
          </p:cNvPr>
          <p:cNvPicPr>
            <a:picLocks noChangeAspect="1"/>
          </p:cNvPicPr>
          <p:nvPr/>
        </p:nvPicPr>
        <p:blipFill rotWithShape="1">
          <a:blip r:embed="rId3">
            <a:extLst>
              <a:ext uri="{28A0092B-C50C-407E-A947-70E740481C1C}">
                <a14:useLocalDpi xmlns:a14="http://schemas.microsoft.com/office/drawing/2010/main" val="0"/>
              </a:ext>
            </a:extLst>
          </a:blip>
          <a:srcRect t="6667" b="20511"/>
          <a:stretch/>
        </p:blipFill>
        <p:spPr>
          <a:xfrm>
            <a:off x="-1" y="3401470"/>
            <a:ext cx="7737993" cy="3456530"/>
          </a:xfrm>
          <a:prstGeom prst="rect">
            <a:avLst/>
          </a:prstGeom>
        </p:spPr>
      </p:pic>
    </p:spTree>
    <p:extLst>
      <p:ext uri="{BB962C8B-B14F-4D97-AF65-F5344CB8AC3E}">
        <p14:creationId xmlns:p14="http://schemas.microsoft.com/office/powerpoint/2010/main" val="296081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85B0A570-2F5F-40D7-9763-BDE9C961A133}"/>
              </a:ext>
            </a:extLst>
          </p:cNvPr>
          <p:cNvPicPr>
            <a:picLocks noChangeAspect="1"/>
          </p:cNvPicPr>
          <p:nvPr/>
        </p:nvPicPr>
        <p:blipFill rotWithShape="1">
          <a:blip r:embed="rId2">
            <a:extLst>
              <a:ext uri="{28A0092B-C50C-407E-A947-70E740481C1C}">
                <a14:useLocalDpi xmlns:a14="http://schemas.microsoft.com/office/drawing/2010/main" val="0"/>
              </a:ext>
            </a:extLst>
          </a:blip>
          <a:srcRect l="44220" r="29338"/>
          <a:stretch/>
        </p:blipFill>
        <p:spPr>
          <a:xfrm>
            <a:off x="-1" y="-14226"/>
            <a:ext cx="3228109" cy="6872226"/>
          </a:xfrm>
          <a:prstGeom prst="rect">
            <a:avLst/>
          </a:prstGeom>
        </p:spPr>
      </p:pic>
      <p:pic>
        <p:nvPicPr>
          <p:cNvPr id="9" name="Kép 8">
            <a:extLst>
              <a:ext uri="{FF2B5EF4-FFF2-40B4-BE49-F238E27FC236}">
                <a16:creationId xmlns:a16="http://schemas.microsoft.com/office/drawing/2014/main" id="{DC570F04-6B0D-4AF8-8660-DA344AAFA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960" y="-20389"/>
            <a:ext cx="4945039" cy="6878389"/>
          </a:xfrm>
          <a:prstGeom prst="rect">
            <a:avLst/>
          </a:prstGeom>
        </p:spPr>
      </p:pic>
      <p:sp>
        <p:nvSpPr>
          <p:cNvPr id="4" name="Szövegdoboz 3">
            <a:extLst>
              <a:ext uri="{FF2B5EF4-FFF2-40B4-BE49-F238E27FC236}">
                <a16:creationId xmlns:a16="http://schemas.microsoft.com/office/drawing/2014/main" id="{7A79E3B1-EA46-47C2-B6D4-D51F1EA7F0C1}"/>
              </a:ext>
            </a:extLst>
          </p:cNvPr>
          <p:cNvSpPr txBox="1"/>
          <p:nvPr/>
        </p:nvSpPr>
        <p:spPr>
          <a:xfrm>
            <a:off x="3228107" y="464024"/>
            <a:ext cx="4237057" cy="646331"/>
          </a:xfrm>
          <a:prstGeom prst="rect">
            <a:avLst/>
          </a:prstGeom>
          <a:noFill/>
          <a:ln w="38100">
            <a:solidFill>
              <a:schemeClr val="accent1"/>
            </a:solidFill>
          </a:ln>
        </p:spPr>
        <p:txBody>
          <a:bodyPr wrap="none" rtlCol="0">
            <a:spAutoFit/>
          </a:bodyPr>
          <a:lstStyle/>
          <a:p>
            <a:r>
              <a:rPr lang="hu-HU" sz="3600" b="1" dirty="0">
                <a:solidFill>
                  <a:schemeClr val="accent5">
                    <a:lumMod val="50000"/>
                  </a:schemeClr>
                </a:solidFill>
                <a:latin typeface="Times New Roman" panose="02020603050405020304" pitchFamily="18" charset="0"/>
                <a:cs typeface="Times New Roman" panose="02020603050405020304" pitchFamily="18" charset="0"/>
              </a:rPr>
              <a:t>Hírközlési építmény</a:t>
            </a:r>
            <a:r>
              <a:rPr lang="hu-HU" sz="2800" b="1" dirty="0">
                <a:solidFill>
                  <a:schemeClr val="accent5">
                    <a:lumMod val="50000"/>
                  </a:schemeClr>
                </a:solidFill>
                <a:latin typeface="Times New Roman" panose="02020603050405020304" pitchFamily="18" charset="0"/>
                <a:cs typeface="Times New Roman" panose="02020603050405020304" pitchFamily="18" charset="0"/>
              </a:rPr>
              <a:t> </a:t>
            </a:r>
          </a:p>
        </p:txBody>
      </p:sp>
      <p:pic>
        <p:nvPicPr>
          <p:cNvPr id="2" name="Kép 1">
            <a:extLst>
              <a:ext uri="{FF2B5EF4-FFF2-40B4-BE49-F238E27FC236}">
                <a16:creationId xmlns:a16="http://schemas.microsoft.com/office/drawing/2014/main" id="{87B8035A-54AF-499F-996A-440946429358}"/>
              </a:ext>
            </a:extLst>
          </p:cNvPr>
          <p:cNvPicPr>
            <a:picLocks noChangeAspect="1"/>
          </p:cNvPicPr>
          <p:nvPr/>
        </p:nvPicPr>
        <p:blipFill>
          <a:blip r:embed="rId4"/>
          <a:stretch>
            <a:fillRect/>
          </a:stretch>
        </p:blipFill>
        <p:spPr>
          <a:xfrm>
            <a:off x="3228107" y="1783771"/>
            <a:ext cx="4018853" cy="5074229"/>
          </a:xfrm>
          <a:prstGeom prst="rect">
            <a:avLst/>
          </a:prstGeom>
        </p:spPr>
      </p:pic>
      <p:sp>
        <p:nvSpPr>
          <p:cNvPr id="3" name="Szövegdoboz 2">
            <a:extLst>
              <a:ext uri="{FF2B5EF4-FFF2-40B4-BE49-F238E27FC236}">
                <a16:creationId xmlns:a16="http://schemas.microsoft.com/office/drawing/2014/main" id="{FF8D9F7D-EF06-4112-B162-64C990465959}"/>
              </a:ext>
            </a:extLst>
          </p:cNvPr>
          <p:cNvSpPr txBox="1"/>
          <p:nvPr/>
        </p:nvSpPr>
        <p:spPr>
          <a:xfrm>
            <a:off x="11586753" y="63914"/>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15519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37BFD7-4025-4AB6-BCAF-9AD517B85C26}"/>
              </a:ext>
            </a:extLst>
          </p:cNvPr>
          <p:cNvSpPr>
            <a:spLocks noGrp="1"/>
          </p:cNvSpPr>
          <p:nvPr>
            <p:ph type="title"/>
          </p:nvPr>
        </p:nvSpPr>
        <p:spPr>
          <a:xfrm>
            <a:off x="13854" y="18256"/>
            <a:ext cx="10126433" cy="619053"/>
          </a:xfrm>
        </p:spPr>
        <p:txBody>
          <a:bodyPr>
            <a:normAutofit/>
          </a:bodyPr>
          <a:lstStyle/>
          <a:p>
            <a:pPr algn="ctr"/>
            <a:r>
              <a:rPr lang="hu-HU" sz="3600" b="1" dirty="0">
                <a:solidFill>
                  <a:schemeClr val="accent5">
                    <a:lumMod val="75000"/>
                  </a:schemeClr>
                </a:solidFill>
                <a:latin typeface="Times New Roman" panose="02020603050405020304" pitchFamily="18" charset="0"/>
                <a:cs typeface="Times New Roman" panose="02020603050405020304" pitchFamily="18" charset="0"/>
              </a:rPr>
              <a:t>Hol helyezhető el a nyomvonal jellegű építmény?</a:t>
            </a:r>
          </a:p>
        </p:txBody>
      </p:sp>
      <p:sp>
        <p:nvSpPr>
          <p:cNvPr id="3" name="Tartalom helye 2">
            <a:extLst>
              <a:ext uri="{FF2B5EF4-FFF2-40B4-BE49-F238E27FC236}">
                <a16:creationId xmlns:a16="http://schemas.microsoft.com/office/drawing/2014/main" id="{5D8B949F-65F8-403D-8894-98D6B789FDD9}"/>
              </a:ext>
            </a:extLst>
          </p:cNvPr>
          <p:cNvSpPr>
            <a:spLocks noGrp="1"/>
          </p:cNvSpPr>
          <p:nvPr>
            <p:ph idx="1"/>
          </p:nvPr>
        </p:nvSpPr>
        <p:spPr>
          <a:xfrm>
            <a:off x="13854" y="637310"/>
            <a:ext cx="12178144" cy="6202436"/>
          </a:xfrm>
          <a:ln w="38100">
            <a:solidFill>
              <a:schemeClr val="accent1"/>
            </a:solidFill>
          </a:ln>
        </p:spPr>
        <p:txBody>
          <a:bodyPr>
            <a:normAutofit/>
          </a:bodyPr>
          <a:lstStyle/>
          <a:p>
            <a:pPr marL="0" indent="0">
              <a:lnSpc>
                <a:spcPct val="100000"/>
              </a:lnSpc>
              <a:spcBef>
                <a:spcPts val="0"/>
              </a:spcBef>
              <a:buNone/>
            </a:pPr>
            <a:r>
              <a:rPr lang="hu-HU"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helyi építési szabályzatban </a:t>
            </a:r>
            <a:r>
              <a:rPr lang="hu-HU" dirty="0">
                <a:latin typeface="Times New Roman" panose="02020603050405020304" pitchFamily="18" charset="0"/>
                <a:ea typeface="Calibri" panose="020F0502020204030204" pitchFamily="34" charset="0"/>
                <a:cs typeface="Times New Roman" panose="02020603050405020304" pitchFamily="18" charset="0"/>
              </a:rPr>
              <a:t>	kijelölt területfelhasználási egységen</a:t>
            </a:r>
            <a:endParaRPr lang="hu-HU" dirty="0">
              <a:latin typeface="Times"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b="1" i="1" dirty="0">
                <a:solidFill>
                  <a:srgbClr val="0070C0"/>
                </a:solidFill>
                <a:latin typeface="Times" panose="02020603050405020304" pitchFamily="18" charset="0"/>
                <a:ea typeface="Times New Roman" panose="02020603050405020304" pitchFamily="18" charset="0"/>
                <a:cs typeface="Times New Roman" panose="02020603050405020304" pitchFamily="18" charset="0"/>
              </a:rPr>
              <a:t>Beépítésre nem szánt területen</a:t>
            </a:r>
            <a:r>
              <a:rPr lang="hu-HU" i="1" dirty="0">
                <a:latin typeface="Times" panose="02020603050405020304" pitchFamily="18" charset="0"/>
                <a:ea typeface="Times New Roman" panose="02020603050405020304" pitchFamily="18" charset="0"/>
                <a:cs typeface="Times New Roman" panose="02020603050405020304" pitchFamily="18" charset="0"/>
              </a:rPr>
              <a:t>:</a:t>
            </a:r>
            <a:r>
              <a:rPr lang="hu-HU" dirty="0">
                <a:latin typeface="Times" panose="02020603050405020304" pitchFamily="18" charset="0"/>
                <a:ea typeface="Times New Roman" panose="02020603050405020304" pitchFamily="18" charset="0"/>
                <a:cs typeface="Times New Roman" panose="02020603050405020304" pitchFamily="18" charset="0"/>
              </a:rPr>
              <a:t> </a:t>
            </a:r>
          </a:p>
          <a:p>
            <a:pPr marL="0" indent="0">
              <a:lnSpc>
                <a:spcPct val="100000"/>
              </a:lnSpc>
              <a:spcBef>
                <a:spcPts val="0"/>
              </a:spcBef>
              <a:buNone/>
              <a:tabLst>
                <a:tab pos="11299825" algn="l"/>
              </a:tabLst>
            </a:pPr>
            <a:r>
              <a:rPr lang="hu-HU" dirty="0">
                <a:latin typeface="Times" panose="02020603050405020304" pitchFamily="18" charset="0"/>
                <a:ea typeface="Times New Roman" panose="02020603050405020304" pitchFamily="18" charset="0"/>
                <a:cs typeface="Times New Roman" panose="02020603050405020304" pitchFamily="18" charset="0"/>
              </a:rPr>
              <a:t>a zöldterületi, a közlekedési, a mezőgazdasági, az erdőművelési, egyéb célra szolgáló részen</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gazdasági területen,</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közlekedési- és közműelhelyezési, hírközlési-,</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vízgazdálkodási,</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különleges beépítésre nem szánt területen</a:t>
            </a:r>
          </a:p>
          <a:p>
            <a:pPr marL="0" indent="0">
              <a:lnSpc>
                <a:spcPct val="100000"/>
              </a:lnSpc>
              <a:spcBef>
                <a:spcPts val="0"/>
              </a:spcBef>
              <a:buNone/>
            </a:pPr>
            <a:endParaRPr lang="hu-HU" b="1" i="1" dirty="0">
              <a:latin typeface="Times"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b="1" i="1" dirty="0">
                <a:solidFill>
                  <a:srgbClr val="0070C0"/>
                </a:solidFill>
                <a:latin typeface="Times" panose="02020603050405020304" pitchFamily="18" charset="0"/>
                <a:ea typeface="Times New Roman" panose="02020603050405020304" pitchFamily="18" charset="0"/>
                <a:cs typeface="Times New Roman" panose="02020603050405020304" pitchFamily="18" charset="0"/>
              </a:rPr>
              <a:t>Barnamezős területen</a:t>
            </a:r>
            <a:endParaRPr lang="hu-HU" dirty="0">
              <a:solidFill>
                <a:srgbClr val="0070C0"/>
              </a:solidFill>
              <a:latin typeface="Times"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dirty="0" err="1">
                <a:latin typeface="Times" panose="02020603050405020304" pitchFamily="18" charset="0"/>
                <a:ea typeface="Times New Roman" panose="02020603050405020304" pitchFamily="18" charset="0"/>
                <a:cs typeface="Times New Roman" panose="02020603050405020304" pitchFamily="18" charset="0"/>
              </a:rPr>
              <a:t>felhagyottá</a:t>
            </a:r>
            <a:r>
              <a:rPr lang="hu-HU" dirty="0">
                <a:latin typeface="Times" panose="02020603050405020304" pitchFamily="18" charset="0"/>
                <a:ea typeface="Times New Roman" panose="02020603050405020304" pitchFamily="18" charset="0"/>
                <a:cs typeface="Times New Roman" panose="02020603050405020304" pitchFamily="18" charset="0"/>
              </a:rPr>
              <a:t>, alulhasznosítottá vagy leromlott állapotúvá vált, jellemzően környezetszennyezéssel terhelt, ugyanakkor környezeti és műszaki beavatkozással értéknövelt, </a:t>
            </a:r>
            <a:r>
              <a:rPr lang="hu-HU" u="sng" dirty="0">
                <a:latin typeface="Times" panose="02020603050405020304" pitchFamily="18" charset="0"/>
                <a:ea typeface="Times New Roman" panose="02020603050405020304" pitchFamily="18" charset="0"/>
                <a:cs typeface="Times New Roman" panose="02020603050405020304" pitchFamily="18" charset="0"/>
              </a:rPr>
              <a:t>fejleszthető terület</a:t>
            </a:r>
            <a:r>
              <a:rPr lang="hu-HU" dirty="0">
                <a:latin typeface="Times" panose="02020603050405020304" pitchFamily="18" charset="0"/>
                <a:ea typeface="Times New Roman" panose="02020603050405020304" pitchFamily="18" charset="0"/>
                <a:cs typeface="Times New Roman" panose="02020603050405020304" pitchFamily="18" charset="0"/>
              </a:rPr>
              <a:t>.</a:t>
            </a:r>
          </a:p>
        </p:txBody>
      </p:sp>
      <p:sp>
        <p:nvSpPr>
          <p:cNvPr id="5" name="Szövegdoboz 4">
            <a:extLst>
              <a:ext uri="{FF2B5EF4-FFF2-40B4-BE49-F238E27FC236}">
                <a16:creationId xmlns:a16="http://schemas.microsoft.com/office/drawing/2014/main" id="{C190386B-9D78-4982-BE42-2F0A8DF5422C}"/>
              </a:ext>
            </a:extLst>
          </p:cNvPr>
          <p:cNvSpPr txBox="1"/>
          <p:nvPr/>
        </p:nvSpPr>
        <p:spPr>
          <a:xfrm>
            <a:off x="11136573" y="177421"/>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70401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DE7DFBE-8DEB-40DC-98C4-9D0FF150B83B}"/>
              </a:ext>
            </a:extLst>
          </p:cNvPr>
          <p:cNvSpPr>
            <a:spLocks noGrp="1"/>
          </p:cNvSpPr>
          <p:nvPr>
            <p:ph idx="1"/>
          </p:nvPr>
        </p:nvSpPr>
        <p:spPr>
          <a:xfrm>
            <a:off x="167640" y="102358"/>
            <a:ext cx="11826239" cy="6653284"/>
          </a:xfrm>
          <a:ln w="38100">
            <a:solidFill>
              <a:schemeClr val="accent1"/>
            </a:solidFill>
          </a:ln>
        </p:spPr>
        <p:txBody>
          <a:bodyPr>
            <a:normAutofit/>
          </a:bodyPr>
          <a:lstStyle/>
          <a:p>
            <a:pPr marL="0" indent="0">
              <a:lnSpc>
                <a:spcPct val="100000"/>
              </a:lnSpc>
              <a:spcBef>
                <a:spcPts val="0"/>
              </a:spcBef>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Ipari területen</a:t>
            </a:r>
            <a:endParaRPr lang="hu-HU"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Olyan gazdasági célú ipari építmények elhelyezésére szolgál, amelyek más beépítésre szánt területen nem helyezhetők el.</a:t>
            </a:r>
          </a:p>
          <a:p>
            <a:pPr marL="914400" lvl="1" indent="-457200">
              <a:lnSpc>
                <a:spcPct val="100000"/>
              </a:lnSpc>
              <a:spcBef>
                <a:spcPts val="0"/>
              </a:spcBef>
              <a:buAutoNum type="arabicPeriod"/>
            </a:pPr>
            <a:r>
              <a:rPr lang="hu-HU" sz="2800" u="sng" dirty="0">
                <a:latin typeface="Times New Roman" panose="02020603050405020304" pitchFamily="18" charset="0"/>
                <a:cs typeface="Times New Roman" panose="02020603050405020304" pitchFamily="18" charset="0"/>
              </a:rPr>
              <a:t>környezetre jelentős hatást gyakorló terület,</a:t>
            </a:r>
          </a:p>
          <a:p>
            <a:pPr marL="914400" lvl="2" indent="0">
              <a:lnSpc>
                <a:spcPct val="100000"/>
              </a:lnSpc>
              <a:spcBef>
                <a:spcPts val="0"/>
              </a:spcBef>
              <a:buNone/>
            </a:pPr>
            <a:r>
              <a:rPr lang="hu-HU" sz="2800" dirty="0">
                <a:latin typeface="Times New Roman" panose="02020603050405020304" pitchFamily="18" charset="0"/>
                <a:cs typeface="Times New Roman" panose="02020603050405020304" pitchFamily="18" charset="0"/>
              </a:rPr>
              <a:t>a különlegesen veszélyes (pl. tűz-, robbanás-, fertőzőveszélyes), bűzös vagy nagy zajjal járó gazdasági tevékenységhez szükséges építmények elhelyezésére szolgál.</a:t>
            </a:r>
          </a:p>
          <a:p>
            <a:pPr marL="457200" lvl="1" indent="0">
              <a:lnSpc>
                <a:spcPct val="100000"/>
              </a:lnSpc>
              <a:spcBef>
                <a:spcPts val="0"/>
              </a:spcBef>
              <a:buNone/>
            </a:pPr>
            <a:r>
              <a:rPr lang="hu-HU" sz="2800" dirty="0">
                <a:latin typeface="Times New Roman" panose="02020603050405020304" pitchFamily="18" charset="0"/>
                <a:cs typeface="Times New Roman" panose="02020603050405020304" pitchFamily="18" charset="0"/>
              </a:rPr>
              <a:t>2. </a:t>
            </a:r>
            <a:r>
              <a:rPr lang="hu-HU" sz="2800" u="sng" dirty="0">
                <a:latin typeface="Times New Roman" panose="02020603050405020304" pitchFamily="18" charset="0"/>
                <a:cs typeface="Times New Roman" panose="02020603050405020304" pitchFamily="18" charset="0"/>
              </a:rPr>
              <a:t>egyéb terület</a:t>
            </a:r>
            <a:r>
              <a:rPr lang="hu-HU" sz="2800" dirty="0">
                <a:latin typeface="Times New Roman" panose="02020603050405020304" pitchFamily="18" charset="0"/>
                <a:cs typeface="Times New Roman" panose="02020603050405020304" pitchFamily="18" charset="0"/>
              </a:rPr>
              <a:t>.</a:t>
            </a:r>
          </a:p>
          <a:p>
            <a:pPr marL="914400" lvl="2" indent="0">
              <a:lnSpc>
                <a:spcPct val="100000"/>
              </a:lnSpc>
              <a:spcBef>
                <a:spcPts val="0"/>
              </a:spcBef>
              <a:buNone/>
            </a:pPr>
            <a:r>
              <a:rPr lang="hu-HU" sz="2800" dirty="0">
                <a:latin typeface="Times New Roman" panose="02020603050405020304" pitchFamily="18" charset="0"/>
                <a:cs typeface="Times New Roman" panose="02020603050405020304" pitchFamily="18" charset="0"/>
              </a:rPr>
              <a:t>elsősorban az ipari, az energiaszolgáltatási és a településgazdálkodás építményei elhelyezésére szolgál.</a:t>
            </a:r>
          </a:p>
          <a:p>
            <a:pPr marL="0" indent="0">
              <a:lnSpc>
                <a:spcPct val="100000"/>
              </a:lnSpc>
              <a:spcBef>
                <a:spcPts val="0"/>
              </a:spcBef>
              <a:buNone/>
            </a:pPr>
            <a:endParaRPr lang="hu-HU" b="1" i="1"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Általános gazdasági területen</a:t>
            </a:r>
            <a:endParaRPr lang="hu-HU"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környezetre jelentős hatást nem gyakorló ipari és gazdasági tevékenységi célú, kereskedelmi, szolgáltató és raktár rendeltetésű építmények elhelyezésére szolgál.</a:t>
            </a:r>
          </a:p>
        </p:txBody>
      </p:sp>
      <p:sp>
        <p:nvSpPr>
          <p:cNvPr id="2" name="Szövegdoboz 1">
            <a:extLst>
              <a:ext uri="{FF2B5EF4-FFF2-40B4-BE49-F238E27FC236}">
                <a16:creationId xmlns:a16="http://schemas.microsoft.com/office/drawing/2014/main" id="{F3573E27-8FD7-4C4B-8791-EE56AD62B378}"/>
              </a:ext>
            </a:extLst>
          </p:cNvPr>
          <p:cNvSpPr txBox="1"/>
          <p:nvPr/>
        </p:nvSpPr>
        <p:spPr>
          <a:xfrm>
            <a:off x="11552733" y="102358"/>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42213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5087910-6810-4FB3-8D5F-02BB8EC6A9DD}"/>
              </a:ext>
            </a:extLst>
          </p:cNvPr>
          <p:cNvSpPr>
            <a:spLocks noGrp="1"/>
          </p:cNvSpPr>
          <p:nvPr>
            <p:ph idx="1"/>
          </p:nvPr>
        </p:nvSpPr>
        <p:spPr>
          <a:xfrm>
            <a:off x="159656" y="116115"/>
            <a:ext cx="11843657" cy="6633028"/>
          </a:xfrm>
          <a:ln w="38100">
            <a:solidFill>
              <a:schemeClr val="accent1"/>
            </a:solidFill>
          </a:ln>
        </p:spPr>
        <p:txBody>
          <a:bodyPr>
            <a:normAutofit/>
          </a:bodyPr>
          <a:lstStyle/>
          <a:p>
            <a:pPr marL="0" indent="0">
              <a:lnSpc>
                <a:spcPct val="100000"/>
              </a:lnSpc>
              <a:spcBef>
                <a:spcPts val="0"/>
              </a:spcBef>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Különleges területen</a:t>
            </a:r>
            <a:endParaRPr lang="hu-HU"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Ahol az építmények rendeltetése jelentős hatást gyakorol a környezetére, vagy a környezetük megengedett külső hatásaitól is védelmet igényelnek. Pl. </a:t>
            </a:r>
          </a:p>
          <a:p>
            <a:pPr>
              <a:lnSpc>
                <a:spcPct val="100000"/>
              </a:lnSpc>
              <a:spcBef>
                <a:spcPts val="0"/>
              </a:spcBef>
            </a:pPr>
            <a:r>
              <a:rPr lang="hu-HU" dirty="0">
                <a:latin typeface="Times New Roman" panose="02020603050405020304" pitchFamily="18" charset="0"/>
                <a:cs typeface="Times New Roman" panose="02020603050405020304" pitchFamily="18" charset="0"/>
              </a:rPr>
              <a:t>a nagy bevásárlóközpont, kereskedelmi célú terület, vásár, kiállítás, kongresszus területe</a:t>
            </a:r>
          </a:p>
          <a:p>
            <a:pPr>
              <a:lnSpc>
                <a:spcPct val="100000"/>
              </a:lnSpc>
              <a:spcBef>
                <a:spcPts val="0"/>
              </a:spcBef>
            </a:pPr>
            <a:r>
              <a:rPr lang="hu-HU" dirty="0">
                <a:latin typeface="Times New Roman" panose="02020603050405020304" pitchFamily="18" charset="0"/>
                <a:cs typeface="Times New Roman" panose="02020603050405020304" pitchFamily="18" charset="0"/>
              </a:rPr>
              <a:t>a nagy kiterjedésű szállítmányozási-, raktározási és logisztikai terület,</a:t>
            </a:r>
          </a:p>
          <a:p>
            <a:pPr>
              <a:lnSpc>
                <a:spcPct val="100000"/>
              </a:lnSpc>
              <a:spcBef>
                <a:spcPts val="0"/>
              </a:spcBef>
            </a:pPr>
            <a:r>
              <a:rPr lang="hu-HU" dirty="0">
                <a:latin typeface="Times New Roman" panose="02020603050405020304" pitchFamily="18" charset="0"/>
                <a:cs typeface="Times New Roman" panose="02020603050405020304" pitchFamily="18" charset="0"/>
              </a:rPr>
              <a:t>az oktatási központok, a kutatás-fejlesztés, a megújuló energiaforrás hasznosításának területe,</a:t>
            </a:r>
          </a:p>
          <a:p>
            <a:pPr>
              <a:lnSpc>
                <a:spcPct val="100000"/>
              </a:lnSpc>
              <a:spcBef>
                <a:spcPts val="0"/>
              </a:spcBef>
            </a:pPr>
            <a:r>
              <a:rPr lang="hu-HU" dirty="0">
                <a:latin typeface="Times New Roman" panose="02020603050405020304" pitchFamily="18" charset="0"/>
                <a:cs typeface="Times New Roman" panose="02020603050405020304" pitchFamily="18" charset="0"/>
              </a:rPr>
              <a:t>az egészségügyi épület elhelyezésére szolgáló terület,</a:t>
            </a:r>
          </a:p>
          <a:p>
            <a:pPr>
              <a:lnSpc>
                <a:spcPct val="100000"/>
              </a:lnSpc>
              <a:spcBef>
                <a:spcPts val="0"/>
              </a:spcBef>
            </a:pPr>
            <a:r>
              <a:rPr lang="hu-HU" dirty="0">
                <a:latin typeface="Times New Roman" panose="02020603050405020304" pitchFamily="18" charset="0"/>
                <a:cs typeface="Times New Roman" panose="02020603050405020304" pitchFamily="18" charset="0"/>
              </a:rPr>
              <a:t>a nagykiterjedésű sportolási célú terület, az állat- és növénykert területe,</a:t>
            </a:r>
          </a:p>
          <a:p>
            <a:pPr>
              <a:lnSpc>
                <a:spcPct val="100000"/>
              </a:lnSpc>
              <a:spcBef>
                <a:spcPts val="0"/>
              </a:spcBef>
            </a:pPr>
            <a:r>
              <a:rPr lang="hu-HU" dirty="0">
                <a:latin typeface="Times New Roman" panose="02020603050405020304" pitchFamily="18" charset="0"/>
                <a:cs typeface="Times New Roman" panose="02020603050405020304" pitchFamily="18" charset="0"/>
              </a:rPr>
              <a:t>a közlekedéshez kapcsolódó épület elhelyezésére szolgáló terület, ha az nem a közlekedési területen belül kerül elhelyezésre, valamint a repülőtér területe,</a:t>
            </a:r>
          </a:p>
        </p:txBody>
      </p:sp>
      <p:sp>
        <p:nvSpPr>
          <p:cNvPr id="2" name="Szövegdoboz 1">
            <a:extLst>
              <a:ext uri="{FF2B5EF4-FFF2-40B4-BE49-F238E27FC236}">
                <a16:creationId xmlns:a16="http://schemas.microsoft.com/office/drawing/2014/main" id="{FFB4EAB2-6165-4209-8AA6-B5B8A0AD0564}"/>
              </a:ext>
            </a:extLst>
          </p:cNvPr>
          <p:cNvSpPr txBox="1"/>
          <p:nvPr/>
        </p:nvSpPr>
        <p:spPr>
          <a:xfrm>
            <a:off x="11341290" y="382137"/>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247853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A68D9BB-C43A-4049-AD48-AB1F555E209F}"/>
              </a:ext>
            </a:extLst>
          </p:cNvPr>
          <p:cNvSpPr>
            <a:spLocks noGrp="1"/>
          </p:cNvSpPr>
          <p:nvPr>
            <p:ph idx="1"/>
          </p:nvPr>
        </p:nvSpPr>
        <p:spPr>
          <a:xfrm>
            <a:off x="290286" y="136478"/>
            <a:ext cx="11640457" cy="6569121"/>
          </a:xfrm>
          <a:ln w="38100">
            <a:solidFill>
              <a:schemeClr val="accent1"/>
            </a:solidFill>
          </a:ln>
        </p:spPr>
        <p:txBody>
          <a:bodyPr>
            <a:noAutofit/>
          </a:bodyPr>
          <a:lstStyle/>
          <a:p>
            <a:pPr marL="0" indent="0">
              <a:lnSpc>
                <a:spcPct val="100000"/>
              </a:lnSpc>
              <a:spcBef>
                <a:spcPts val="0"/>
              </a:spcBef>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Közlekedési és közműterületen</a:t>
            </a:r>
            <a:endParaRPr lang="hu-HU" b="1" dirty="0">
              <a:solidFill>
                <a:schemeClr val="accent5">
                  <a:lumMod val="50000"/>
                </a:schemeClr>
              </a:solidFill>
              <a:latin typeface="Times New Roman" panose="02020603050405020304" pitchFamily="18" charset="0"/>
              <a:cs typeface="Times New Roman" panose="02020603050405020304" pitchFamily="18" charset="0"/>
            </a:endParaRP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az országos és a helyi közút,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kerékpárút,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gépjármű várakozóhely (parkoló),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járda és gyalogút (sétány),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köztér,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mindezek csomópontja,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vízelvezetési rendszere és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környezetvédelmi építményei,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közúti, a kötöttpályás, a vízi és a légi közlekedés, továbbá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közmű és </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hírközlés építményei elhelyezésére szolgál.</a:t>
            </a:r>
          </a:p>
          <a:p>
            <a:pPr marL="457200" lvl="1" indent="0">
              <a:lnSpc>
                <a:spcPct val="100000"/>
              </a:lnSpc>
              <a:spcBef>
                <a:spcPts val="0"/>
              </a:spcBef>
              <a:buNone/>
            </a:pPr>
            <a:endParaRPr lang="hu-HU" sz="2800" dirty="0">
              <a:latin typeface="Times New Roman" panose="02020603050405020304" pitchFamily="18" charset="0"/>
              <a:cs typeface="Times New Roman" panose="02020603050405020304" pitchFamily="18" charset="0"/>
            </a:endParaRPr>
          </a:p>
        </p:txBody>
      </p:sp>
      <p:sp>
        <p:nvSpPr>
          <p:cNvPr id="2" name="Szövegdoboz 1">
            <a:extLst>
              <a:ext uri="{FF2B5EF4-FFF2-40B4-BE49-F238E27FC236}">
                <a16:creationId xmlns:a16="http://schemas.microsoft.com/office/drawing/2014/main" id="{F233E910-2A0F-49B8-BCD3-F75E0CC75B27}"/>
              </a:ext>
            </a:extLst>
          </p:cNvPr>
          <p:cNvSpPr txBox="1"/>
          <p:nvPr/>
        </p:nvSpPr>
        <p:spPr>
          <a:xfrm>
            <a:off x="11464119" y="136478"/>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6939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D4A0918-3364-4BE2-81B9-67EA600A3876}"/>
              </a:ext>
            </a:extLst>
          </p:cNvPr>
          <p:cNvSpPr>
            <a:spLocks noGrp="1"/>
          </p:cNvSpPr>
          <p:nvPr>
            <p:ph idx="1"/>
          </p:nvPr>
        </p:nvSpPr>
        <p:spPr>
          <a:xfrm>
            <a:off x="130629" y="101600"/>
            <a:ext cx="11930742" cy="6604000"/>
          </a:xfrm>
          <a:ln w="38100">
            <a:solidFill>
              <a:schemeClr val="accent1"/>
            </a:solidFill>
          </a:ln>
        </p:spPr>
        <p:txBody>
          <a:bodyPr>
            <a:normAutofit lnSpcReduction="10000"/>
          </a:bodyPr>
          <a:lstStyle/>
          <a:p>
            <a:pPr marL="0" indent="0">
              <a:lnSpc>
                <a:spcPct val="100000"/>
              </a:lnSpc>
              <a:spcBef>
                <a:spcPts val="0"/>
              </a:spcBef>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Vízgazdálkodási területen</a:t>
            </a:r>
            <a:endParaRPr lang="hu-HU" b="1" dirty="0">
              <a:solidFill>
                <a:schemeClr val="accent5">
                  <a:lumMod val="50000"/>
                </a:schemeClr>
              </a:solidFill>
              <a:latin typeface="Times New Roman" panose="02020603050405020304" pitchFamily="18" charset="0"/>
              <a:cs typeface="Times New Roman" panose="02020603050405020304" pitchFamily="18" charset="0"/>
            </a:endParaRP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folyóvizek medre és parti sávja,</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az állóvizek medre és parti sávja,</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folyóvizekben keletkezett, nyilvántartásba még nem vett szigetek,</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közcélú nyílt csatornák medre és parti sávja,</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vízbázis területek,</a:t>
            </a:r>
          </a:p>
          <a:p>
            <a:pPr lvl="1">
              <a:lnSpc>
                <a:spcPct val="100000"/>
              </a:lnSpc>
              <a:spcBef>
                <a:spcPts val="0"/>
              </a:spcBef>
            </a:pPr>
            <a:r>
              <a:rPr lang="hu-HU" sz="2800" dirty="0">
                <a:latin typeface="Times New Roman" panose="02020603050405020304" pitchFamily="18" charset="0"/>
                <a:cs typeface="Times New Roman" panose="02020603050405020304" pitchFamily="18" charset="0"/>
              </a:rPr>
              <a:t>a hullámterek,</a:t>
            </a:r>
          </a:p>
          <a:p>
            <a:pPr marL="0" indent="0">
              <a:lnSpc>
                <a:spcPct val="100000"/>
              </a:lnSpc>
              <a:spcBef>
                <a:spcPts val="0"/>
              </a:spcBef>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Az erdők övezetben </a:t>
            </a: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 a magasfeszültségű hálózat kivételével – föld feletti villamosenergia- és elektronikus hírközlési nyomvonalas hálózat kiépítése csak akkor lehetséges, ha az nem igényel fakivágást, ellenkező esetben föld alatti telepítéssel lehet építeni.</a:t>
            </a:r>
          </a:p>
          <a:p>
            <a:pPr marL="0" indent="0">
              <a:lnSpc>
                <a:spcPct val="100000"/>
              </a:lnSpc>
              <a:spcBef>
                <a:spcPts val="0"/>
              </a:spcBef>
              <a:buNone/>
            </a:pPr>
            <a:endParaRPr lang="hu-HU"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sz="3000" b="1" i="1" dirty="0">
                <a:solidFill>
                  <a:schemeClr val="accent5">
                    <a:lumMod val="50000"/>
                  </a:schemeClr>
                </a:solidFill>
                <a:latin typeface="Times New Roman" panose="02020603050405020304" pitchFamily="18" charset="0"/>
                <a:cs typeface="Times New Roman" panose="02020603050405020304" pitchFamily="18" charset="0"/>
              </a:rPr>
              <a:t>Valamennyi építési övezetben</a:t>
            </a:r>
            <a:r>
              <a:rPr lang="hu-HU" sz="3000" b="1" dirty="0">
                <a:latin typeface="Times New Roman" panose="02020603050405020304" pitchFamily="18" charset="0"/>
                <a:cs typeface="Times New Roman" panose="02020603050405020304" pitchFamily="18" charset="0"/>
              </a:rPr>
              <a:t>, illetve </a:t>
            </a:r>
            <a:r>
              <a:rPr lang="hu-HU" sz="3000" b="1" i="1" dirty="0">
                <a:solidFill>
                  <a:schemeClr val="accent5">
                    <a:lumMod val="50000"/>
                  </a:schemeClr>
                </a:solidFill>
                <a:latin typeface="Times New Roman" panose="02020603050405020304" pitchFamily="18" charset="0"/>
                <a:cs typeface="Times New Roman" panose="02020603050405020304" pitchFamily="18" charset="0"/>
              </a:rPr>
              <a:t>övezetben</a:t>
            </a:r>
            <a:r>
              <a:rPr lang="hu-HU" sz="3000" b="1" dirty="0">
                <a:latin typeface="Times New Roman" panose="02020603050405020304" pitchFamily="18" charset="0"/>
                <a:cs typeface="Times New Roman" panose="02020603050405020304" pitchFamily="18" charset="0"/>
              </a:rPr>
              <a:t> elhelyezhetők:</a:t>
            </a:r>
          </a:p>
          <a:p>
            <a:pPr>
              <a:lnSpc>
                <a:spcPct val="100000"/>
              </a:lnSpc>
              <a:spcBef>
                <a:spcPts val="0"/>
              </a:spcBef>
            </a:pPr>
            <a:r>
              <a:rPr lang="hu-HU" sz="3000" b="1" dirty="0">
                <a:latin typeface="Times New Roman" panose="02020603050405020304" pitchFamily="18" charset="0"/>
                <a:cs typeface="Times New Roman" panose="02020603050405020304" pitchFamily="18" charset="0"/>
              </a:rPr>
              <a:t>a nyomvonal jellegű építmények és műtárgyaik,</a:t>
            </a:r>
          </a:p>
          <a:p>
            <a:pPr>
              <a:lnSpc>
                <a:spcPct val="100000"/>
              </a:lnSpc>
              <a:spcBef>
                <a:spcPts val="0"/>
              </a:spcBef>
            </a:pPr>
            <a:r>
              <a:rPr lang="hu-HU" sz="3000" b="1" dirty="0">
                <a:latin typeface="Times New Roman" panose="02020603050405020304" pitchFamily="18" charset="0"/>
                <a:cs typeface="Times New Roman" panose="02020603050405020304" pitchFamily="18" charset="0"/>
              </a:rPr>
              <a:t>a megújuló energiaforrás műtárgya – kivéve szélerőmű, szélerőmű park-</a:t>
            </a:r>
            <a:endParaRPr lang="hu-HU" sz="3000" b="1" dirty="0"/>
          </a:p>
        </p:txBody>
      </p:sp>
      <p:sp>
        <p:nvSpPr>
          <p:cNvPr id="2" name="Szövegdoboz 1">
            <a:extLst>
              <a:ext uri="{FF2B5EF4-FFF2-40B4-BE49-F238E27FC236}">
                <a16:creationId xmlns:a16="http://schemas.microsoft.com/office/drawing/2014/main" id="{6CDCB98A-5CAC-4F76-8021-092491EF5EA6}"/>
              </a:ext>
            </a:extLst>
          </p:cNvPr>
          <p:cNvSpPr txBox="1"/>
          <p:nvPr/>
        </p:nvSpPr>
        <p:spPr>
          <a:xfrm>
            <a:off x="11163869" y="409433"/>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99678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87CCB4-57CD-4249-9B16-FDC5A16788B0}"/>
              </a:ext>
            </a:extLst>
          </p:cNvPr>
          <p:cNvSpPr>
            <a:spLocks noGrp="1"/>
          </p:cNvSpPr>
          <p:nvPr>
            <p:ph type="title"/>
          </p:nvPr>
        </p:nvSpPr>
        <p:spPr>
          <a:xfrm>
            <a:off x="0" y="1"/>
            <a:ext cx="12192000" cy="1191490"/>
          </a:xfrm>
        </p:spPr>
        <p:txBody>
          <a:bodyPr>
            <a:normAutofit/>
          </a:bodyPr>
          <a:lstStyle/>
          <a:p>
            <a:r>
              <a:rPr lang="hu-HU" sz="3200" b="1" dirty="0">
                <a:solidFill>
                  <a:schemeClr val="accent5">
                    <a:lumMod val="75000"/>
                  </a:schemeClr>
                </a:solidFill>
                <a:latin typeface="Times New Roman" panose="02020603050405020304" pitchFamily="18" charset="0"/>
                <a:cs typeface="Times New Roman" panose="02020603050405020304" pitchFamily="18" charset="0"/>
              </a:rPr>
              <a:t>A településrendezési feladatok megvalósítását sajátos jogintézmények biztosítják</a:t>
            </a:r>
            <a:endParaRPr lang="hu-HU" sz="3200" b="1" dirty="0">
              <a:solidFill>
                <a:schemeClr val="accent5">
                  <a:lumMod val="75000"/>
                </a:schemeClr>
              </a:solidFill>
            </a:endParaRPr>
          </a:p>
        </p:txBody>
      </p:sp>
      <p:sp>
        <p:nvSpPr>
          <p:cNvPr id="3" name="Tartalom helye 2">
            <a:extLst>
              <a:ext uri="{FF2B5EF4-FFF2-40B4-BE49-F238E27FC236}">
                <a16:creationId xmlns:a16="http://schemas.microsoft.com/office/drawing/2014/main" id="{8B44AF0F-1405-4C56-97E0-1838E9901551}"/>
              </a:ext>
            </a:extLst>
          </p:cNvPr>
          <p:cNvSpPr>
            <a:spLocks noGrp="1"/>
          </p:cNvSpPr>
          <p:nvPr>
            <p:ph idx="1"/>
          </p:nvPr>
        </p:nvSpPr>
        <p:spPr>
          <a:xfrm>
            <a:off x="523875" y="1638300"/>
            <a:ext cx="11144250" cy="4859481"/>
          </a:xfrm>
        </p:spPr>
        <p:txBody>
          <a:bodyPr>
            <a:normAutofit/>
          </a:bodyPr>
          <a:lstStyle/>
          <a:p>
            <a:pPr>
              <a:lnSpc>
                <a:spcPct val="100000"/>
              </a:lnSpc>
            </a:pPr>
            <a:r>
              <a:rPr lang="hu-HU" dirty="0">
                <a:latin typeface="Times New Roman" panose="02020603050405020304" pitchFamily="18" charset="0"/>
                <a:cs typeface="Times New Roman" panose="02020603050405020304" pitchFamily="18" charset="0"/>
              </a:rPr>
              <a:t>útépítési és </a:t>
            </a:r>
            <a:r>
              <a:rPr lang="hu-HU" dirty="0" err="1">
                <a:latin typeface="Times New Roman" panose="02020603050405020304" pitchFamily="18" charset="0"/>
                <a:cs typeface="Times New Roman" panose="02020603050405020304" pitchFamily="18" charset="0"/>
              </a:rPr>
              <a:t>közművesítési</a:t>
            </a:r>
            <a:r>
              <a:rPr lang="hu-HU" dirty="0">
                <a:latin typeface="Times New Roman" panose="02020603050405020304" pitchFamily="18" charset="0"/>
                <a:cs typeface="Times New Roman" panose="02020603050405020304" pitchFamily="18" charset="0"/>
              </a:rPr>
              <a:t> hozzájárulás,</a:t>
            </a:r>
          </a:p>
          <a:p>
            <a:pPr marL="457200" lvl="1" indent="0">
              <a:lnSpc>
                <a:spcPct val="100000"/>
              </a:lnSpc>
              <a:buNone/>
            </a:pPr>
            <a:r>
              <a:rPr lang="hu-HU" sz="2800" dirty="0">
                <a:latin typeface="Times" panose="02020603050405020304" pitchFamily="18" charset="0"/>
                <a:ea typeface="Times New Roman" panose="02020603050405020304" pitchFamily="18" charset="0"/>
                <a:cs typeface="Times New Roman" panose="02020603050405020304" pitchFamily="18" charset="0"/>
              </a:rPr>
              <a:t>A HÉSZ-ben a területre előírt kiszolgáló utakat és a közműveket az újonnan beépítésre szánt, illetve a rehabilitációra kijelölt területeken legkésőbb az általuk kiszolgált építmények használatbavételéig meg kell valósítani, melynek költségét az önkormányzat részben vagy egészben az érintett ingatlanok tulajdonosaira átháríthatja.</a:t>
            </a:r>
            <a:endParaRPr lang="hu-HU" sz="2800" dirty="0">
              <a:latin typeface="Times New Roman" panose="02020603050405020304" pitchFamily="18" charset="0"/>
              <a:cs typeface="Times New Roman" panose="02020603050405020304" pitchFamily="18" charset="0"/>
            </a:endParaRPr>
          </a:p>
          <a:p>
            <a:pPr>
              <a:lnSpc>
                <a:spcPct val="100000"/>
              </a:lnSpc>
            </a:pPr>
            <a:r>
              <a:rPr lang="hu-HU" dirty="0">
                <a:latin typeface="Times New Roman" panose="02020603050405020304" pitchFamily="18" charset="0"/>
                <a:cs typeface="Times New Roman" panose="02020603050405020304" pitchFamily="18" charset="0"/>
              </a:rPr>
              <a:t>helyi közút céljára történő lejegyzés,</a:t>
            </a:r>
          </a:p>
          <a:p>
            <a:pPr>
              <a:lnSpc>
                <a:spcPct val="100000"/>
              </a:lnSpc>
            </a:pPr>
            <a:r>
              <a:rPr lang="hu-HU" dirty="0">
                <a:latin typeface="Times New Roman" panose="02020603050405020304" pitchFamily="18" charset="0"/>
                <a:cs typeface="Times New Roman" panose="02020603050405020304" pitchFamily="18" charset="0"/>
              </a:rPr>
              <a:t>kártalanítási szabályok,</a:t>
            </a:r>
          </a:p>
          <a:p>
            <a:pPr>
              <a:lnSpc>
                <a:spcPct val="100000"/>
              </a:lnSpc>
            </a:pPr>
            <a:r>
              <a:rPr lang="hu-HU" dirty="0">
                <a:latin typeface="Times New Roman" panose="02020603050405020304" pitchFamily="18" charset="0"/>
                <a:cs typeface="Times New Roman" panose="02020603050405020304" pitchFamily="18" charset="0"/>
              </a:rPr>
              <a:t>építésjogi követelmények</a:t>
            </a:r>
          </a:p>
          <a:p>
            <a:pPr marL="0" indent="0">
              <a:buNone/>
            </a:pPr>
            <a:endParaRPr lang="hu-HU" b="1" i="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hu-HU" dirty="0"/>
          </a:p>
        </p:txBody>
      </p:sp>
      <p:sp>
        <p:nvSpPr>
          <p:cNvPr id="4" name="Szövegdoboz 3">
            <a:extLst>
              <a:ext uri="{FF2B5EF4-FFF2-40B4-BE49-F238E27FC236}">
                <a16:creationId xmlns:a16="http://schemas.microsoft.com/office/drawing/2014/main" id="{22158B28-7CD7-4ABB-9EA1-0EA15B26DE6A}"/>
              </a:ext>
            </a:extLst>
          </p:cNvPr>
          <p:cNvSpPr txBox="1"/>
          <p:nvPr/>
        </p:nvSpPr>
        <p:spPr>
          <a:xfrm>
            <a:off x="11313994" y="300251"/>
            <a:ext cx="559351" cy="400110"/>
          </a:xfrm>
          <a:prstGeom prst="rect">
            <a:avLst/>
          </a:prstGeom>
          <a:noFill/>
        </p:spPr>
        <p:txBody>
          <a:bodyPr wrap="squar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364123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9FF9ED-A259-49B9-B189-A0B47574C087}"/>
              </a:ext>
            </a:extLst>
          </p:cNvPr>
          <p:cNvSpPr>
            <a:spLocks noGrp="1"/>
          </p:cNvSpPr>
          <p:nvPr>
            <p:ph type="ctrTitle"/>
          </p:nvPr>
        </p:nvSpPr>
        <p:spPr>
          <a:xfrm>
            <a:off x="6484" y="2"/>
            <a:ext cx="7419551" cy="595744"/>
          </a:xfrm>
        </p:spPr>
        <p:txBody>
          <a:bodyPr>
            <a:normAutofit/>
          </a:bodyPr>
          <a:lstStyle/>
          <a:p>
            <a:pPr algn="l"/>
            <a:r>
              <a:rPr lang="hu-HU" sz="3600" b="1" dirty="0">
                <a:solidFill>
                  <a:schemeClr val="accent5">
                    <a:lumMod val="50000"/>
                  </a:schemeClr>
                </a:solidFill>
                <a:latin typeface="Times New Roman" panose="02020603050405020304" pitchFamily="18" charset="0"/>
                <a:cs typeface="Times New Roman" panose="02020603050405020304" pitchFamily="18" charset="0"/>
              </a:rPr>
              <a:t>Az építmények rendszere</a:t>
            </a:r>
          </a:p>
        </p:txBody>
      </p:sp>
      <p:sp>
        <p:nvSpPr>
          <p:cNvPr id="3" name="Alcím 2">
            <a:extLst>
              <a:ext uri="{FF2B5EF4-FFF2-40B4-BE49-F238E27FC236}">
                <a16:creationId xmlns:a16="http://schemas.microsoft.com/office/drawing/2014/main" id="{F1AB7852-5EA5-481D-9545-8190C1F211BD}"/>
              </a:ext>
            </a:extLst>
          </p:cNvPr>
          <p:cNvSpPr>
            <a:spLocks noGrp="1"/>
          </p:cNvSpPr>
          <p:nvPr>
            <p:ph type="subTitle" idx="1"/>
          </p:nvPr>
        </p:nvSpPr>
        <p:spPr>
          <a:xfrm>
            <a:off x="0" y="676801"/>
            <a:ext cx="12192000" cy="6181199"/>
          </a:xfrm>
        </p:spPr>
        <p:txBody>
          <a:bodyPr>
            <a:normAutofit/>
          </a:bodyPr>
          <a:lstStyle/>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
              </a:spcAft>
            </a:pPr>
            <a:endParaRPr lang="hu-HU" i="1" dirty="0">
              <a:latin typeface="Times" panose="02020603050405020304" pitchFamily="18" charset="0"/>
              <a:ea typeface="Times New Roman" panose="02020603050405020304" pitchFamily="18" charset="0"/>
              <a:cs typeface="Times New Roman" panose="02020603050405020304" pitchFamily="18" charset="0"/>
            </a:endParaRPr>
          </a:p>
          <a:p>
            <a:endParaRPr lang="hu-HU" dirty="0"/>
          </a:p>
        </p:txBody>
      </p:sp>
      <p:sp>
        <p:nvSpPr>
          <p:cNvPr id="4" name="Szövegdoboz 3">
            <a:extLst>
              <a:ext uri="{FF2B5EF4-FFF2-40B4-BE49-F238E27FC236}">
                <a16:creationId xmlns:a16="http://schemas.microsoft.com/office/drawing/2014/main" id="{6785CA41-820C-48EA-94AA-B847CDADA005}"/>
              </a:ext>
            </a:extLst>
          </p:cNvPr>
          <p:cNvSpPr txBox="1"/>
          <p:nvPr/>
        </p:nvSpPr>
        <p:spPr>
          <a:xfrm>
            <a:off x="235527" y="666795"/>
            <a:ext cx="11720946" cy="2369880"/>
          </a:xfrm>
          <a:prstGeom prst="rect">
            <a:avLst/>
          </a:prstGeom>
          <a:noFill/>
          <a:ln w="38100">
            <a:solidFill>
              <a:schemeClr val="accent5">
                <a:lumMod val="75000"/>
              </a:schemeClr>
            </a:solidFill>
          </a:ln>
        </p:spPr>
        <p:txBody>
          <a:bodyPr wrap="square" rtlCol="0">
            <a:spAutoFit/>
          </a:bodyPr>
          <a:lstStyle/>
          <a:p>
            <a:pPr algn="ctr"/>
            <a:r>
              <a:rPr lang="hu-HU" sz="2800" b="1" i="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rPr>
              <a:t>Építmény</a:t>
            </a:r>
          </a:p>
          <a:p>
            <a:pPr algn="just"/>
            <a:r>
              <a:rPr lang="hu-HU" sz="2400" dirty="0">
                <a:latin typeface="Times" panose="02020603050405020304" pitchFamily="18" charset="0"/>
                <a:ea typeface="Times New Roman" panose="02020603050405020304" pitchFamily="18" charset="0"/>
                <a:cs typeface="Times New Roman" panose="02020603050405020304" pitchFamily="18" charset="0"/>
              </a:rPr>
              <a:t>rendeltetésére, szerkezetére, anyagára, készültségi fokára és kiterjedésére tekintet nélkül: </a:t>
            </a:r>
          </a:p>
          <a:p>
            <a:pPr marL="342900" indent="-342900" algn="just">
              <a:buFont typeface="Arial" panose="020B0604020202020204" pitchFamily="34" charset="0"/>
              <a:buChar char="•"/>
            </a:pPr>
            <a:r>
              <a:rPr lang="hu-HU" sz="2400" dirty="0">
                <a:latin typeface="Times" panose="02020603050405020304" pitchFamily="18" charset="0"/>
                <a:ea typeface="Times New Roman" panose="02020603050405020304" pitchFamily="18" charset="0"/>
                <a:cs typeface="Times New Roman" panose="02020603050405020304" pitchFamily="18" charset="0"/>
              </a:rPr>
              <a:t>építési tevékenységgel létrehozott, illetve </a:t>
            </a:r>
          </a:p>
          <a:p>
            <a:pPr marL="342900" indent="-342900" algn="just">
              <a:buFont typeface="Arial" panose="020B0604020202020204" pitchFamily="34" charset="0"/>
              <a:buChar char="•"/>
            </a:pPr>
            <a:r>
              <a:rPr lang="hu-HU" sz="2400" dirty="0">
                <a:latin typeface="Times" panose="02020603050405020304" pitchFamily="18" charset="0"/>
                <a:ea typeface="Times New Roman" panose="02020603050405020304" pitchFamily="18" charset="0"/>
                <a:cs typeface="Times New Roman" panose="02020603050405020304" pitchFamily="18" charset="0"/>
              </a:rPr>
              <a:t>késztermékként az építési helyszínre szállított, </a:t>
            </a:r>
          </a:p>
          <a:p>
            <a:pPr marL="342900" indent="-342900" algn="just">
              <a:buFont typeface="Arial" panose="020B0604020202020204" pitchFamily="34" charset="0"/>
              <a:buChar char="•"/>
            </a:pPr>
            <a:r>
              <a:rPr lang="hu-HU" sz="2400" b="1" dirty="0">
                <a:latin typeface="Times" panose="02020603050405020304" pitchFamily="18" charset="0"/>
                <a:ea typeface="Times New Roman" panose="02020603050405020304" pitchFamily="18" charset="0"/>
                <a:cs typeface="Times New Roman" panose="02020603050405020304" pitchFamily="18" charset="0"/>
              </a:rPr>
              <a:t>helyhez kötött műszaki alkotás</a:t>
            </a:r>
            <a:r>
              <a:rPr lang="hu-HU" sz="2400" dirty="0">
                <a:latin typeface="Times" panose="02020603050405020304" pitchFamily="18" charset="0"/>
                <a:ea typeface="Times New Roman" panose="02020603050405020304" pitchFamily="18" charset="0"/>
                <a:cs typeface="Times New Roman" panose="02020603050405020304" pitchFamily="18" charset="0"/>
              </a:rPr>
              <a:t>, mely a terepszint, a víz vagy az azok alatti talaj, illetve azok feletti légtér megváltoztatásával, beépítésével jön létre. (</a:t>
            </a:r>
            <a:r>
              <a:rPr lang="hu-HU" sz="2400" dirty="0" err="1">
                <a:latin typeface="Times" panose="02020603050405020304" pitchFamily="18" charset="0"/>
                <a:ea typeface="Times New Roman" panose="02020603050405020304" pitchFamily="18" charset="0"/>
                <a:cs typeface="Times New Roman" panose="02020603050405020304" pitchFamily="18" charset="0"/>
              </a:rPr>
              <a:t>épület+műtárgy</a:t>
            </a:r>
            <a:r>
              <a:rPr lang="hu-HU" sz="2400" dirty="0">
                <a:latin typeface="Times" panose="02020603050405020304" pitchFamily="18" charset="0"/>
                <a:ea typeface="Times New Roman" panose="02020603050405020304" pitchFamily="18" charset="0"/>
                <a:cs typeface="Times New Roman" panose="02020603050405020304" pitchFamily="18" charset="0"/>
              </a:rPr>
              <a:t>).</a:t>
            </a:r>
            <a:endParaRPr lang="hu-H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zövegdoboz 5">
            <a:extLst>
              <a:ext uri="{FF2B5EF4-FFF2-40B4-BE49-F238E27FC236}">
                <a16:creationId xmlns:a16="http://schemas.microsoft.com/office/drawing/2014/main" id="{A1907555-488A-45B7-BEF8-E52FBC21B2FC}"/>
              </a:ext>
            </a:extLst>
          </p:cNvPr>
          <p:cNvSpPr txBox="1"/>
          <p:nvPr/>
        </p:nvSpPr>
        <p:spPr>
          <a:xfrm>
            <a:off x="69272" y="3649230"/>
            <a:ext cx="5320145" cy="2831544"/>
          </a:xfrm>
          <a:prstGeom prst="rect">
            <a:avLst/>
          </a:prstGeom>
          <a:noFill/>
          <a:ln w="38100">
            <a:solidFill>
              <a:schemeClr val="accent5">
                <a:lumMod val="75000"/>
              </a:schemeClr>
            </a:solidFill>
          </a:ln>
        </p:spPr>
        <p:txBody>
          <a:bodyPr wrap="square" rtlCol="0">
            <a:spAutoFit/>
          </a:bodyPr>
          <a:lstStyle/>
          <a:p>
            <a:pPr algn="ctr"/>
            <a:r>
              <a:rPr lang="hu-HU" sz="2400" b="1" i="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rPr>
              <a:t>Épület</a:t>
            </a:r>
            <a:r>
              <a:rPr lang="hu-HU" sz="2400" b="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hu-HU" sz="2200" dirty="0">
                <a:latin typeface="Times" panose="02020603050405020304" pitchFamily="18" charset="0"/>
                <a:ea typeface="Times New Roman" panose="02020603050405020304" pitchFamily="18" charset="0"/>
                <a:cs typeface="Times New Roman" panose="02020603050405020304" pitchFamily="18" charset="0"/>
              </a:rPr>
              <a:t>jellemzően emberi tartózkodás céljára  </a:t>
            </a:r>
          </a:p>
          <a:p>
            <a:pPr marL="342900" indent="-342900" algn="just">
              <a:buFont typeface="Arial" panose="020B0604020202020204" pitchFamily="34" charset="0"/>
              <a:buChar char="•"/>
            </a:pPr>
            <a:r>
              <a:rPr lang="hu-HU" sz="2200" dirty="0">
                <a:latin typeface="Times" panose="02020603050405020304" pitchFamily="18" charset="0"/>
                <a:ea typeface="Times New Roman" panose="02020603050405020304" pitchFamily="18" charset="0"/>
                <a:cs typeface="Times New Roman" panose="02020603050405020304" pitchFamily="18" charset="0"/>
              </a:rPr>
              <a:t>szerkezeteivel részben vagy egészben teret, helyiséget zár körül </a:t>
            </a:r>
          </a:p>
          <a:p>
            <a:pPr marL="342900" indent="-342900" algn="just">
              <a:buFont typeface="Arial" panose="020B0604020202020204" pitchFamily="34" charset="0"/>
              <a:buChar char="•"/>
            </a:pPr>
            <a:r>
              <a:rPr lang="hu-HU" sz="2200" dirty="0">
                <a:latin typeface="Times" panose="02020603050405020304" pitchFamily="18" charset="0"/>
                <a:ea typeface="Times New Roman" panose="02020603050405020304" pitchFamily="18" charset="0"/>
                <a:cs typeface="Times New Roman" panose="02020603050405020304" pitchFamily="18" charset="0"/>
              </a:rPr>
              <a:t>meghatározott rendeltetés vagy </a:t>
            </a:r>
          </a:p>
          <a:p>
            <a:pPr marL="342900" indent="-342900" algn="just">
              <a:buFont typeface="Arial" panose="020B0604020202020204" pitchFamily="34" charset="0"/>
              <a:buChar char="•"/>
            </a:pPr>
            <a:r>
              <a:rPr lang="hu-HU" sz="2200" dirty="0">
                <a:latin typeface="Times" panose="02020603050405020304" pitchFamily="18" charset="0"/>
                <a:ea typeface="Times New Roman" panose="02020603050405020304" pitchFamily="18" charset="0"/>
                <a:cs typeface="Times New Roman" panose="02020603050405020304" pitchFamily="18" charset="0"/>
              </a:rPr>
              <a:t>ezzel összefüggő tevékenység, avagy</a:t>
            </a:r>
          </a:p>
          <a:p>
            <a:pPr marL="342900" indent="-342900" algn="just">
              <a:buFont typeface="Arial" panose="020B0604020202020204" pitchFamily="34" charset="0"/>
              <a:buChar char="•"/>
            </a:pPr>
            <a:r>
              <a:rPr lang="hu-HU" sz="2200" dirty="0">
                <a:latin typeface="Times" panose="02020603050405020304" pitchFamily="18" charset="0"/>
                <a:ea typeface="Times New Roman" panose="02020603050405020304" pitchFamily="18" charset="0"/>
                <a:cs typeface="Times New Roman" panose="02020603050405020304" pitchFamily="18" charset="0"/>
              </a:rPr>
              <a:t>rendszeres munkavégzés, illetve </a:t>
            </a:r>
          </a:p>
          <a:p>
            <a:pPr marL="342900" indent="-342900" algn="just">
              <a:buFont typeface="Arial" panose="020B0604020202020204" pitchFamily="34" charset="0"/>
              <a:buChar char="•"/>
            </a:pPr>
            <a:r>
              <a:rPr lang="hu-HU" sz="2200" dirty="0">
                <a:latin typeface="Times" panose="02020603050405020304" pitchFamily="18" charset="0"/>
                <a:ea typeface="Times New Roman" panose="02020603050405020304" pitchFamily="18" charset="0"/>
                <a:cs typeface="Times New Roman" panose="02020603050405020304" pitchFamily="18" charset="0"/>
              </a:rPr>
              <a:t>tárolás céljából.</a:t>
            </a:r>
            <a:endParaRPr lang="hu-HU"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zövegdoboz 6">
            <a:extLst>
              <a:ext uri="{FF2B5EF4-FFF2-40B4-BE49-F238E27FC236}">
                <a16:creationId xmlns:a16="http://schemas.microsoft.com/office/drawing/2014/main" id="{1939CF79-3934-4015-86F4-B1A54FDFF9DF}"/>
              </a:ext>
            </a:extLst>
          </p:cNvPr>
          <p:cNvSpPr txBox="1"/>
          <p:nvPr/>
        </p:nvSpPr>
        <p:spPr>
          <a:xfrm>
            <a:off x="5708074" y="4106008"/>
            <a:ext cx="6414654" cy="2677656"/>
          </a:xfrm>
          <a:prstGeom prst="rect">
            <a:avLst/>
          </a:prstGeom>
          <a:noFill/>
          <a:ln w="38100">
            <a:solidFill>
              <a:schemeClr val="accent5">
                <a:lumMod val="75000"/>
              </a:schemeClr>
            </a:solidFill>
          </a:ln>
        </p:spPr>
        <p:txBody>
          <a:bodyPr wrap="square" rtlCol="0">
            <a:spAutoFit/>
          </a:bodyPr>
          <a:lstStyle/>
          <a:p>
            <a:pPr algn="ctr"/>
            <a:r>
              <a:rPr lang="hu-HU" sz="2400" b="1" i="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rPr>
              <a:t>Műtárgy</a:t>
            </a:r>
            <a:endParaRPr lang="hu-HU" sz="2400" b="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hu-HU" sz="2400" dirty="0">
                <a:latin typeface="Times" panose="02020603050405020304" pitchFamily="18" charset="0"/>
                <a:ea typeface="Times New Roman" panose="02020603050405020304" pitchFamily="18" charset="0"/>
                <a:cs typeface="Times New Roman" panose="02020603050405020304" pitchFamily="18" charset="0"/>
              </a:rPr>
              <a:t>nem minősül épületnek és </a:t>
            </a:r>
          </a:p>
          <a:p>
            <a:pPr marL="342900" indent="-342900" algn="just">
              <a:buFont typeface="Arial" panose="020B0604020202020204" pitchFamily="34" charset="0"/>
              <a:buChar char="•"/>
            </a:pPr>
            <a:r>
              <a:rPr lang="hu-HU" sz="2400" dirty="0">
                <a:latin typeface="Times" panose="02020603050405020304" pitchFamily="18" charset="0"/>
                <a:ea typeface="Times New Roman" panose="02020603050405020304" pitchFamily="18" charset="0"/>
                <a:cs typeface="Times New Roman" panose="02020603050405020304" pitchFamily="18" charset="0"/>
              </a:rPr>
              <a:t>épület funkciót jellemzően nem tartalmaz (pl. </a:t>
            </a:r>
            <a:r>
              <a:rPr lang="hu-HU" sz="2400" b="1" dirty="0">
                <a:latin typeface="Times" panose="02020603050405020304" pitchFamily="18" charset="0"/>
                <a:ea typeface="Times New Roman" panose="02020603050405020304" pitchFamily="18" charset="0"/>
                <a:cs typeface="Times New Roman" panose="02020603050405020304" pitchFamily="18" charset="0"/>
              </a:rPr>
              <a:t>út, híd, torony, távközlés, műsorszórás műszaki létesítményei, gáz-, folyadék-, ömlesztett anyag tárolására szolgáló és nyomvonalas műszaki alkotások</a:t>
            </a:r>
            <a:r>
              <a:rPr lang="hu-HU" sz="2400" dirty="0">
                <a:latin typeface="Times" panose="02020603050405020304" pitchFamily="18" charset="0"/>
                <a:ea typeface="Times New Roman" panose="02020603050405020304" pitchFamily="18" charset="0"/>
                <a:cs typeface="Times New Roman" panose="02020603050405020304" pitchFamily="18" charset="0"/>
              </a:rPr>
              <a:t>).</a:t>
            </a:r>
            <a:endParaRPr lang="hu-H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Nyíl: lefelé mutató 7">
            <a:extLst>
              <a:ext uri="{FF2B5EF4-FFF2-40B4-BE49-F238E27FC236}">
                <a16:creationId xmlns:a16="http://schemas.microsoft.com/office/drawing/2014/main" id="{04967198-6251-43E2-B2D7-1E86DB9FCE51}"/>
              </a:ext>
            </a:extLst>
          </p:cNvPr>
          <p:cNvSpPr/>
          <p:nvPr/>
        </p:nvSpPr>
        <p:spPr>
          <a:xfrm>
            <a:off x="2487028" y="3124895"/>
            <a:ext cx="484632" cy="432394"/>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Nyíl: lefelé mutató 8">
            <a:extLst>
              <a:ext uri="{FF2B5EF4-FFF2-40B4-BE49-F238E27FC236}">
                <a16:creationId xmlns:a16="http://schemas.microsoft.com/office/drawing/2014/main" id="{6C853536-338F-458D-AB82-746B14C73600}"/>
              </a:ext>
            </a:extLst>
          </p:cNvPr>
          <p:cNvSpPr/>
          <p:nvPr/>
        </p:nvSpPr>
        <p:spPr>
          <a:xfrm>
            <a:off x="8548392" y="3172045"/>
            <a:ext cx="484632" cy="76488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a:extLst>
              <a:ext uri="{FF2B5EF4-FFF2-40B4-BE49-F238E27FC236}">
                <a16:creationId xmlns:a16="http://schemas.microsoft.com/office/drawing/2014/main" id="{70F9EEA3-44E7-4698-A58D-BB7582150AA4}"/>
              </a:ext>
            </a:extLst>
          </p:cNvPr>
          <p:cNvSpPr txBox="1"/>
          <p:nvPr/>
        </p:nvSpPr>
        <p:spPr>
          <a:xfrm>
            <a:off x="11643567" y="126560"/>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59770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B9BE4EE-90EF-4D72-9839-596ABDA07F36}"/>
              </a:ext>
            </a:extLst>
          </p:cNvPr>
          <p:cNvSpPr>
            <a:spLocks noGrp="1"/>
          </p:cNvSpPr>
          <p:nvPr>
            <p:ph idx="1"/>
          </p:nvPr>
        </p:nvSpPr>
        <p:spPr>
          <a:xfrm>
            <a:off x="27708" y="3311236"/>
            <a:ext cx="5569527" cy="3527507"/>
          </a:xfrm>
          <a:ln w="38100">
            <a:solidFill>
              <a:schemeClr val="accent1"/>
            </a:solidFill>
          </a:ln>
        </p:spPr>
        <p:txBody>
          <a:bodyPr>
            <a:normAutofit lnSpcReduction="10000"/>
          </a:bodyPr>
          <a:lstStyle/>
          <a:p>
            <a:pPr marL="0" indent="0">
              <a:buNone/>
            </a:pPr>
            <a:r>
              <a:rPr lang="hu-HU" b="1" i="1" dirty="0">
                <a:solidFill>
                  <a:schemeClr val="accent5">
                    <a:lumMod val="50000"/>
                  </a:schemeClr>
                </a:solidFill>
                <a:latin typeface="Times New Roman" panose="02020603050405020304" pitchFamily="18" charset="0"/>
                <a:cs typeface="Times New Roman" panose="02020603050405020304" pitchFamily="18" charset="0"/>
              </a:rPr>
              <a:t>Lejegyzés</a:t>
            </a:r>
            <a:endParaRPr lang="hu-HU"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sz="2400" dirty="0">
                <a:latin typeface="Times New Roman" panose="02020603050405020304" pitchFamily="18" charset="0"/>
                <a:cs typeface="Times New Roman" panose="02020603050405020304" pitchFamily="18" charset="0"/>
              </a:rPr>
              <a:t>Ha a kiszolgáló és lakóút létesítése, bővítése vagy szabályozása szükséges, és a megvalósítás a telkek igénybevételével lehetséges, a telek szükséges részét az önkormányzat javára lejegyezhetik.</a:t>
            </a:r>
          </a:p>
          <a:p>
            <a:pPr marL="0" indent="0">
              <a:lnSpc>
                <a:spcPct val="100000"/>
              </a:lnSpc>
              <a:spcBef>
                <a:spcPts val="0"/>
              </a:spcBef>
              <a:buNone/>
            </a:pPr>
            <a:r>
              <a:rPr lang="hu-HU" sz="2400" dirty="0">
                <a:latin typeface="Times New Roman" panose="02020603050405020304" pitchFamily="18" charset="0"/>
                <a:cs typeface="Times New Roman" panose="02020603050405020304" pitchFamily="18" charset="0"/>
              </a:rPr>
              <a:t>Az igénybe vett részért kártalanítás jár.</a:t>
            </a:r>
            <a:endParaRPr lang="hu-HU"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hu-HU" sz="2400" dirty="0">
                <a:latin typeface="Times New Roman" panose="02020603050405020304" pitchFamily="18" charset="0"/>
                <a:ea typeface="Times New Roman" panose="02020603050405020304" pitchFamily="18" charset="0"/>
                <a:cs typeface="Times New Roman" panose="02020603050405020304" pitchFamily="18" charset="0"/>
              </a:rPr>
              <a:t>A feleslegessé vált közterületet az érintett tulajdonosok részére vételre fel kell ajánlani</a:t>
            </a:r>
            <a:r>
              <a:rPr lang="hu-HU" sz="2200" dirty="0">
                <a:latin typeface="Times New Roman" panose="02020603050405020304" pitchFamily="18" charset="0"/>
                <a:ea typeface="Times New Roman" panose="02020603050405020304" pitchFamily="18" charset="0"/>
                <a:cs typeface="Times New Roman" panose="02020603050405020304" pitchFamily="18" charset="0"/>
              </a:rPr>
              <a:t>. </a:t>
            </a:r>
            <a:endParaRPr lang="hu-HU"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Kép 4">
            <a:extLst>
              <a:ext uri="{FF2B5EF4-FFF2-40B4-BE49-F238E27FC236}">
                <a16:creationId xmlns:a16="http://schemas.microsoft.com/office/drawing/2014/main" id="{FE904AF4-59FA-4933-A443-3F294986CABC}"/>
              </a:ext>
            </a:extLst>
          </p:cNvPr>
          <p:cNvPicPr/>
          <p:nvPr/>
        </p:nvPicPr>
        <p:blipFill rotWithShape="1">
          <a:blip r:embed="rId2"/>
          <a:srcRect l="24140" t="32053" r="25099" b="19133"/>
          <a:stretch/>
        </p:blipFill>
        <p:spPr bwMode="auto">
          <a:xfrm>
            <a:off x="27708" y="19256"/>
            <a:ext cx="5569527" cy="3272721"/>
          </a:xfrm>
          <a:prstGeom prst="rect">
            <a:avLst/>
          </a:prstGeom>
          <a:ln>
            <a:noFill/>
          </a:ln>
          <a:extLst>
            <a:ext uri="{53640926-AAD7-44D8-BBD7-CCE9431645EC}">
              <a14:shadowObscured xmlns:a14="http://schemas.microsoft.com/office/drawing/2010/main"/>
            </a:ext>
          </a:extLst>
        </p:spPr>
      </p:pic>
      <p:pic>
        <p:nvPicPr>
          <p:cNvPr id="7" name="Kép 6">
            <a:extLst>
              <a:ext uri="{FF2B5EF4-FFF2-40B4-BE49-F238E27FC236}">
                <a16:creationId xmlns:a16="http://schemas.microsoft.com/office/drawing/2014/main" id="{021C2549-A419-43EC-A758-34953BED30E3}"/>
              </a:ext>
            </a:extLst>
          </p:cNvPr>
          <p:cNvPicPr/>
          <p:nvPr/>
        </p:nvPicPr>
        <p:blipFill rotWithShape="1">
          <a:blip r:embed="rId3"/>
          <a:srcRect l="10747" t="32641" b="10312"/>
          <a:stretch/>
        </p:blipFill>
        <p:spPr bwMode="auto">
          <a:xfrm>
            <a:off x="5597235" y="19257"/>
            <a:ext cx="6594765" cy="3291979"/>
          </a:xfrm>
          <a:prstGeom prst="rect">
            <a:avLst/>
          </a:prstGeom>
          <a:ln>
            <a:noFill/>
          </a:ln>
          <a:extLst>
            <a:ext uri="{53640926-AAD7-44D8-BBD7-CCE9431645EC}">
              <a14:shadowObscured xmlns:a14="http://schemas.microsoft.com/office/drawing/2010/main"/>
            </a:ext>
          </a:extLst>
        </p:spPr>
      </p:pic>
      <p:sp>
        <p:nvSpPr>
          <p:cNvPr id="2" name="Szövegdoboz 1">
            <a:extLst>
              <a:ext uri="{FF2B5EF4-FFF2-40B4-BE49-F238E27FC236}">
                <a16:creationId xmlns:a16="http://schemas.microsoft.com/office/drawing/2014/main" id="{F4AA348F-9441-44AD-8A7B-9EE37CAF01F4}"/>
              </a:ext>
            </a:extLst>
          </p:cNvPr>
          <p:cNvSpPr txBox="1"/>
          <p:nvPr/>
        </p:nvSpPr>
        <p:spPr>
          <a:xfrm>
            <a:off x="218364" y="191069"/>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19</a:t>
            </a:r>
          </a:p>
        </p:txBody>
      </p:sp>
      <mc:AlternateContent xmlns:mc="http://schemas.openxmlformats.org/markup-compatibility/2006" xmlns:p14="http://schemas.microsoft.com/office/powerpoint/2010/main">
        <mc:Choice Requires="p14">
          <p:contentPart p14:bwMode="auto" r:id="rId4">
            <p14:nvContentPartPr>
              <p14:cNvPr id="4" name="Szabadkéz 3">
                <a:extLst>
                  <a:ext uri="{FF2B5EF4-FFF2-40B4-BE49-F238E27FC236}">
                    <a16:creationId xmlns:a16="http://schemas.microsoft.com/office/drawing/2014/main" id="{DCC8ECED-9A9C-2964-1EE5-D3BE10B40E28}"/>
                  </a:ext>
                </a:extLst>
              </p14:cNvPr>
              <p14:cNvContentPartPr/>
              <p14:nvPr/>
            </p14:nvContentPartPr>
            <p14:xfrm>
              <a:off x="5762235" y="4875690"/>
              <a:ext cx="6019560" cy="49320"/>
            </p14:xfrm>
          </p:contentPart>
        </mc:Choice>
        <mc:Fallback xmlns="">
          <p:pic>
            <p:nvPicPr>
              <p:cNvPr id="4" name="Szabadkéz 3">
                <a:extLst>
                  <a:ext uri="{FF2B5EF4-FFF2-40B4-BE49-F238E27FC236}">
                    <a16:creationId xmlns:a16="http://schemas.microsoft.com/office/drawing/2014/main" id="{DCC8ECED-9A9C-2964-1EE5-D3BE10B40E28}"/>
                  </a:ext>
                </a:extLst>
              </p:cNvPr>
              <p:cNvPicPr/>
              <p:nvPr/>
            </p:nvPicPr>
            <p:blipFill>
              <a:blip r:embed="rId5"/>
              <a:stretch>
                <a:fillRect/>
              </a:stretch>
            </p:blipFill>
            <p:spPr>
              <a:xfrm>
                <a:off x="5744595" y="4857690"/>
                <a:ext cx="6055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Szabadkéz 7">
                <a:extLst>
                  <a:ext uri="{FF2B5EF4-FFF2-40B4-BE49-F238E27FC236}">
                    <a16:creationId xmlns:a16="http://schemas.microsoft.com/office/drawing/2014/main" id="{42E2E937-43E7-8CC0-29E7-DC8D7344F9AD}"/>
                  </a:ext>
                </a:extLst>
              </p14:cNvPr>
              <p14:cNvContentPartPr/>
              <p14:nvPr/>
            </p14:nvContentPartPr>
            <p14:xfrm>
              <a:off x="5781315" y="5733210"/>
              <a:ext cx="5990760" cy="67320"/>
            </p14:xfrm>
          </p:contentPart>
        </mc:Choice>
        <mc:Fallback xmlns="">
          <p:pic>
            <p:nvPicPr>
              <p:cNvPr id="8" name="Szabadkéz 7">
                <a:extLst>
                  <a:ext uri="{FF2B5EF4-FFF2-40B4-BE49-F238E27FC236}">
                    <a16:creationId xmlns:a16="http://schemas.microsoft.com/office/drawing/2014/main" id="{42E2E937-43E7-8CC0-29E7-DC8D7344F9AD}"/>
                  </a:ext>
                </a:extLst>
              </p:cNvPr>
              <p:cNvPicPr/>
              <p:nvPr/>
            </p:nvPicPr>
            <p:blipFill>
              <a:blip r:embed="rId7"/>
              <a:stretch>
                <a:fillRect/>
              </a:stretch>
            </p:blipFill>
            <p:spPr>
              <a:xfrm>
                <a:off x="5763315" y="5715570"/>
                <a:ext cx="6026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Szabadkéz 10">
                <a:extLst>
                  <a:ext uri="{FF2B5EF4-FFF2-40B4-BE49-F238E27FC236}">
                    <a16:creationId xmlns:a16="http://schemas.microsoft.com/office/drawing/2014/main" id="{C45F313E-D551-3D96-29A2-F681DB90EAC2}"/>
                  </a:ext>
                </a:extLst>
              </p14:cNvPr>
              <p14:cNvContentPartPr/>
              <p14:nvPr/>
            </p14:nvContentPartPr>
            <p14:xfrm>
              <a:off x="6829275" y="3552330"/>
              <a:ext cx="10080" cy="1332000"/>
            </p14:xfrm>
          </p:contentPart>
        </mc:Choice>
        <mc:Fallback xmlns="">
          <p:pic>
            <p:nvPicPr>
              <p:cNvPr id="11" name="Szabadkéz 10">
                <a:extLst>
                  <a:ext uri="{FF2B5EF4-FFF2-40B4-BE49-F238E27FC236}">
                    <a16:creationId xmlns:a16="http://schemas.microsoft.com/office/drawing/2014/main" id="{C45F313E-D551-3D96-29A2-F681DB90EAC2}"/>
                  </a:ext>
                </a:extLst>
              </p:cNvPr>
              <p:cNvPicPr/>
              <p:nvPr/>
            </p:nvPicPr>
            <p:blipFill>
              <a:blip r:embed="rId9"/>
              <a:stretch>
                <a:fillRect/>
              </a:stretch>
            </p:blipFill>
            <p:spPr>
              <a:xfrm>
                <a:off x="6766635" y="3489330"/>
                <a:ext cx="135720" cy="145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Szabadkéz 11">
                <a:extLst>
                  <a:ext uri="{FF2B5EF4-FFF2-40B4-BE49-F238E27FC236}">
                    <a16:creationId xmlns:a16="http://schemas.microsoft.com/office/drawing/2014/main" id="{9EE46283-43C5-95BD-29ED-24356789B4D1}"/>
                  </a:ext>
                </a:extLst>
              </p14:cNvPr>
              <p14:cNvContentPartPr/>
              <p14:nvPr/>
            </p14:nvContentPartPr>
            <p14:xfrm>
              <a:off x="8133915" y="3571770"/>
              <a:ext cx="10800" cy="1295640"/>
            </p14:xfrm>
          </p:contentPart>
        </mc:Choice>
        <mc:Fallback xmlns="">
          <p:pic>
            <p:nvPicPr>
              <p:cNvPr id="12" name="Szabadkéz 11">
                <a:extLst>
                  <a:ext uri="{FF2B5EF4-FFF2-40B4-BE49-F238E27FC236}">
                    <a16:creationId xmlns:a16="http://schemas.microsoft.com/office/drawing/2014/main" id="{9EE46283-43C5-95BD-29ED-24356789B4D1}"/>
                  </a:ext>
                </a:extLst>
              </p:cNvPr>
              <p:cNvPicPr/>
              <p:nvPr/>
            </p:nvPicPr>
            <p:blipFill>
              <a:blip r:embed="rId11"/>
              <a:stretch>
                <a:fillRect/>
              </a:stretch>
            </p:blipFill>
            <p:spPr>
              <a:xfrm>
                <a:off x="8071275" y="3508770"/>
                <a:ext cx="136440" cy="142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Szabadkéz 12">
                <a:extLst>
                  <a:ext uri="{FF2B5EF4-FFF2-40B4-BE49-F238E27FC236}">
                    <a16:creationId xmlns:a16="http://schemas.microsoft.com/office/drawing/2014/main" id="{92CC3735-64B4-AE4F-3BEF-82F1C8912F48}"/>
                  </a:ext>
                </a:extLst>
              </p14:cNvPr>
              <p14:cNvContentPartPr/>
              <p14:nvPr/>
            </p14:nvContentPartPr>
            <p14:xfrm>
              <a:off x="9391755" y="3619290"/>
              <a:ext cx="360" cy="1229400"/>
            </p14:xfrm>
          </p:contentPart>
        </mc:Choice>
        <mc:Fallback xmlns="">
          <p:pic>
            <p:nvPicPr>
              <p:cNvPr id="13" name="Szabadkéz 12">
                <a:extLst>
                  <a:ext uri="{FF2B5EF4-FFF2-40B4-BE49-F238E27FC236}">
                    <a16:creationId xmlns:a16="http://schemas.microsoft.com/office/drawing/2014/main" id="{92CC3735-64B4-AE4F-3BEF-82F1C8912F48}"/>
                  </a:ext>
                </a:extLst>
              </p:cNvPr>
              <p:cNvPicPr/>
              <p:nvPr/>
            </p:nvPicPr>
            <p:blipFill>
              <a:blip r:embed="rId13"/>
              <a:stretch>
                <a:fillRect/>
              </a:stretch>
            </p:blipFill>
            <p:spPr>
              <a:xfrm>
                <a:off x="9328755" y="3556290"/>
                <a:ext cx="126000" cy="135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Szabadkéz 13">
                <a:extLst>
                  <a:ext uri="{FF2B5EF4-FFF2-40B4-BE49-F238E27FC236}">
                    <a16:creationId xmlns:a16="http://schemas.microsoft.com/office/drawing/2014/main" id="{DA1725D9-1FF5-3F49-A6BF-C555409A2C47}"/>
                  </a:ext>
                </a:extLst>
              </p14:cNvPr>
              <p14:cNvContentPartPr/>
              <p14:nvPr/>
            </p14:nvContentPartPr>
            <p14:xfrm>
              <a:off x="10639155" y="3666810"/>
              <a:ext cx="360" cy="1153080"/>
            </p14:xfrm>
          </p:contentPart>
        </mc:Choice>
        <mc:Fallback xmlns="">
          <p:pic>
            <p:nvPicPr>
              <p:cNvPr id="14" name="Szabadkéz 13">
                <a:extLst>
                  <a:ext uri="{FF2B5EF4-FFF2-40B4-BE49-F238E27FC236}">
                    <a16:creationId xmlns:a16="http://schemas.microsoft.com/office/drawing/2014/main" id="{DA1725D9-1FF5-3F49-A6BF-C555409A2C47}"/>
                  </a:ext>
                </a:extLst>
              </p:cNvPr>
              <p:cNvPicPr/>
              <p:nvPr/>
            </p:nvPicPr>
            <p:blipFill>
              <a:blip r:embed="rId15"/>
              <a:stretch>
                <a:fillRect/>
              </a:stretch>
            </p:blipFill>
            <p:spPr>
              <a:xfrm>
                <a:off x="10576515" y="3603810"/>
                <a:ext cx="126000" cy="127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Szabadkéz 14">
                <a:extLst>
                  <a:ext uri="{FF2B5EF4-FFF2-40B4-BE49-F238E27FC236}">
                    <a16:creationId xmlns:a16="http://schemas.microsoft.com/office/drawing/2014/main" id="{E593F2F4-EEDA-CA03-5A16-696A93050799}"/>
                  </a:ext>
                </a:extLst>
              </p14:cNvPr>
              <p14:cNvContentPartPr/>
              <p14:nvPr/>
            </p14:nvContentPartPr>
            <p14:xfrm>
              <a:off x="11805555" y="3676530"/>
              <a:ext cx="15120" cy="1187280"/>
            </p14:xfrm>
          </p:contentPart>
        </mc:Choice>
        <mc:Fallback xmlns="">
          <p:pic>
            <p:nvPicPr>
              <p:cNvPr id="15" name="Szabadkéz 14">
                <a:extLst>
                  <a:ext uri="{FF2B5EF4-FFF2-40B4-BE49-F238E27FC236}">
                    <a16:creationId xmlns:a16="http://schemas.microsoft.com/office/drawing/2014/main" id="{E593F2F4-EEDA-CA03-5A16-696A93050799}"/>
                  </a:ext>
                </a:extLst>
              </p:cNvPr>
              <p:cNvPicPr/>
              <p:nvPr/>
            </p:nvPicPr>
            <p:blipFill>
              <a:blip r:embed="rId17"/>
              <a:stretch>
                <a:fillRect/>
              </a:stretch>
            </p:blipFill>
            <p:spPr>
              <a:xfrm>
                <a:off x="11742555" y="3613530"/>
                <a:ext cx="140760" cy="131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Szabadkéz 15">
                <a:extLst>
                  <a:ext uri="{FF2B5EF4-FFF2-40B4-BE49-F238E27FC236}">
                    <a16:creationId xmlns:a16="http://schemas.microsoft.com/office/drawing/2014/main" id="{F9AE525D-3155-53C9-2807-1656B6B4953F}"/>
                  </a:ext>
                </a:extLst>
              </p14:cNvPr>
              <p14:cNvContentPartPr/>
              <p14:nvPr/>
            </p14:nvContentPartPr>
            <p14:xfrm>
              <a:off x="6629115" y="5857410"/>
              <a:ext cx="10800" cy="705600"/>
            </p14:xfrm>
          </p:contentPart>
        </mc:Choice>
        <mc:Fallback xmlns="">
          <p:pic>
            <p:nvPicPr>
              <p:cNvPr id="16" name="Szabadkéz 15">
                <a:extLst>
                  <a:ext uri="{FF2B5EF4-FFF2-40B4-BE49-F238E27FC236}">
                    <a16:creationId xmlns:a16="http://schemas.microsoft.com/office/drawing/2014/main" id="{F9AE525D-3155-53C9-2807-1656B6B4953F}"/>
                  </a:ext>
                </a:extLst>
              </p:cNvPr>
              <p:cNvPicPr/>
              <p:nvPr/>
            </p:nvPicPr>
            <p:blipFill>
              <a:blip r:embed="rId19"/>
              <a:stretch>
                <a:fillRect/>
              </a:stretch>
            </p:blipFill>
            <p:spPr>
              <a:xfrm>
                <a:off x="6566115" y="5794770"/>
                <a:ext cx="13644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Szabadkéz 16">
                <a:extLst>
                  <a:ext uri="{FF2B5EF4-FFF2-40B4-BE49-F238E27FC236}">
                    <a16:creationId xmlns:a16="http://schemas.microsoft.com/office/drawing/2014/main" id="{0C0DD7CA-758E-BA77-FC18-1546F4B662A7}"/>
                  </a:ext>
                </a:extLst>
              </p14:cNvPr>
              <p14:cNvContentPartPr/>
              <p14:nvPr/>
            </p14:nvContentPartPr>
            <p14:xfrm>
              <a:off x="7829355" y="5857410"/>
              <a:ext cx="360" cy="724320"/>
            </p14:xfrm>
          </p:contentPart>
        </mc:Choice>
        <mc:Fallback xmlns="">
          <p:pic>
            <p:nvPicPr>
              <p:cNvPr id="17" name="Szabadkéz 16">
                <a:extLst>
                  <a:ext uri="{FF2B5EF4-FFF2-40B4-BE49-F238E27FC236}">
                    <a16:creationId xmlns:a16="http://schemas.microsoft.com/office/drawing/2014/main" id="{0C0DD7CA-758E-BA77-FC18-1546F4B662A7}"/>
                  </a:ext>
                </a:extLst>
              </p:cNvPr>
              <p:cNvPicPr/>
              <p:nvPr/>
            </p:nvPicPr>
            <p:blipFill>
              <a:blip r:embed="rId21"/>
              <a:stretch>
                <a:fillRect/>
              </a:stretch>
            </p:blipFill>
            <p:spPr>
              <a:xfrm>
                <a:off x="7766715" y="5794770"/>
                <a:ext cx="12600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Szabadkéz 17">
                <a:extLst>
                  <a:ext uri="{FF2B5EF4-FFF2-40B4-BE49-F238E27FC236}">
                    <a16:creationId xmlns:a16="http://schemas.microsoft.com/office/drawing/2014/main" id="{2CD7CC04-A772-42C4-E3E7-0B7E18C76F3D}"/>
                  </a:ext>
                </a:extLst>
              </p14:cNvPr>
              <p14:cNvContentPartPr/>
              <p14:nvPr/>
            </p14:nvContentPartPr>
            <p14:xfrm>
              <a:off x="9191955" y="5809890"/>
              <a:ext cx="20160" cy="734040"/>
            </p14:xfrm>
          </p:contentPart>
        </mc:Choice>
        <mc:Fallback xmlns="">
          <p:pic>
            <p:nvPicPr>
              <p:cNvPr id="18" name="Szabadkéz 17">
                <a:extLst>
                  <a:ext uri="{FF2B5EF4-FFF2-40B4-BE49-F238E27FC236}">
                    <a16:creationId xmlns:a16="http://schemas.microsoft.com/office/drawing/2014/main" id="{2CD7CC04-A772-42C4-E3E7-0B7E18C76F3D}"/>
                  </a:ext>
                </a:extLst>
              </p:cNvPr>
              <p:cNvPicPr/>
              <p:nvPr/>
            </p:nvPicPr>
            <p:blipFill>
              <a:blip r:embed="rId23"/>
              <a:stretch>
                <a:fillRect/>
              </a:stretch>
            </p:blipFill>
            <p:spPr>
              <a:xfrm>
                <a:off x="9128955" y="5747250"/>
                <a:ext cx="14580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Szabadkéz 18">
                <a:extLst>
                  <a:ext uri="{FF2B5EF4-FFF2-40B4-BE49-F238E27FC236}">
                    <a16:creationId xmlns:a16="http://schemas.microsoft.com/office/drawing/2014/main" id="{AC6F297A-F059-9438-695F-8C2CAA91622B}"/>
                  </a:ext>
                </a:extLst>
              </p14:cNvPr>
              <p14:cNvContentPartPr/>
              <p14:nvPr/>
            </p14:nvContentPartPr>
            <p14:xfrm>
              <a:off x="10334235" y="5809890"/>
              <a:ext cx="10440" cy="686160"/>
            </p14:xfrm>
          </p:contentPart>
        </mc:Choice>
        <mc:Fallback xmlns="">
          <p:pic>
            <p:nvPicPr>
              <p:cNvPr id="19" name="Szabadkéz 18">
                <a:extLst>
                  <a:ext uri="{FF2B5EF4-FFF2-40B4-BE49-F238E27FC236}">
                    <a16:creationId xmlns:a16="http://schemas.microsoft.com/office/drawing/2014/main" id="{AC6F297A-F059-9438-695F-8C2CAA91622B}"/>
                  </a:ext>
                </a:extLst>
              </p:cNvPr>
              <p:cNvPicPr/>
              <p:nvPr/>
            </p:nvPicPr>
            <p:blipFill>
              <a:blip r:embed="rId25"/>
              <a:stretch>
                <a:fillRect/>
              </a:stretch>
            </p:blipFill>
            <p:spPr>
              <a:xfrm>
                <a:off x="10271235" y="5747250"/>
                <a:ext cx="136080" cy="811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Szabadkéz 19">
                <a:extLst>
                  <a:ext uri="{FF2B5EF4-FFF2-40B4-BE49-F238E27FC236}">
                    <a16:creationId xmlns:a16="http://schemas.microsoft.com/office/drawing/2014/main" id="{45493BF8-C059-28A1-6902-E4A6A42E05C4}"/>
                  </a:ext>
                </a:extLst>
              </p14:cNvPr>
              <p14:cNvContentPartPr/>
              <p14:nvPr/>
            </p14:nvContentPartPr>
            <p14:xfrm>
              <a:off x="11628435" y="5809890"/>
              <a:ext cx="2160" cy="829080"/>
            </p14:xfrm>
          </p:contentPart>
        </mc:Choice>
        <mc:Fallback xmlns="">
          <p:pic>
            <p:nvPicPr>
              <p:cNvPr id="20" name="Szabadkéz 19">
                <a:extLst>
                  <a:ext uri="{FF2B5EF4-FFF2-40B4-BE49-F238E27FC236}">
                    <a16:creationId xmlns:a16="http://schemas.microsoft.com/office/drawing/2014/main" id="{45493BF8-C059-28A1-6902-E4A6A42E05C4}"/>
                  </a:ext>
                </a:extLst>
              </p:cNvPr>
              <p:cNvPicPr/>
              <p:nvPr/>
            </p:nvPicPr>
            <p:blipFill>
              <a:blip r:embed="rId27"/>
              <a:stretch>
                <a:fillRect/>
              </a:stretch>
            </p:blipFill>
            <p:spPr>
              <a:xfrm>
                <a:off x="11565435" y="5747250"/>
                <a:ext cx="127800" cy="95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Szabadkéz 21">
                <a:extLst>
                  <a:ext uri="{FF2B5EF4-FFF2-40B4-BE49-F238E27FC236}">
                    <a16:creationId xmlns:a16="http://schemas.microsoft.com/office/drawing/2014/main" id="{262F28F0-D1F9-9492-0F60-19114900104D}"/>
                  </a:ext>
                </a:extLst>
              </p14:cNvPr>
              <p14:cNvContentPartPr/>
              <p14:nvPr/>
            </p14:nvContentPartPr>
            <p14:xfrm>
              <a:off x="5733795" y="4457370"/>
              <a:ext cx="6333840" cy="39600"/>
            </p14:xfrm>
          </p:contentPart>
        </mc:Choice>
        <mc:Fallback xmlns="">
          <p:pic>
            <p:nvPicPr>
              <p:cNvPr id="22" name="Szabadkéz 21">
                <a:extLst>
                  <a:ext uri="{FF2B5EF4-FFF2-40B4-BE49-F238E27FC236}">
                    <a16:creationId xmlns:a16="http://schemas.microsoft.com/office/drawing/2014/main" id="{262F28F0-D1F9-9492-0F60-19114900104D}"/>
                  </a:ext>
                </a:extLst>
              </p:cNvPr>
              <p:cNvPicPr/>
              <p:nvPr/>
            </p:nvPicPr>
            <p:blipFill>
              <a:blip r:embed="rId29"/>
              <a:stretch>
                <a:fillRect/>
              </a:stretch>
            </p:blipFill>
            <p:spPr>
              <a:xfrm>
                <a:off x="5729475" y="4453050"/>
                <a:ext cx="6342480" cy="48240"/>
              </a:xfrm>
              <a:prstGeom prst="rect">
                <a:avLst/>
              </a:prstGeom>
            </p:spPr>
          </p:pic>
        </mc:Fallback>
      </mc:AlternateContent>
      <p:grpSp>
        <p:nvGrpSpPr>
          <p:cNvPr id="36" name="Csoportba foglalás 35">
            <a:extLst>
              <a:ext uri="{FF2B5EF4-FFF2-40B4-BE49-F238E27FC236}">
                <a16:creationId xmlns:a16="http://schemas.microsoft.com/office/drawing/2014/main" id="{420995DB-06A6-B3D9-2367-687F69AE2B9E}"/>
              </a:ext>
            </a:extLst>
          </p:cNvPr>
          <p:cNvGrpSpPr/>
          <p:nvPr/>
        </p:nvGrpSpPr>
        <p:grpSpPr>
          <a:xfrm>
            <a:off x="5781315" y="6123450"/>
            <a:ext cx="4323960" cy="48600"/>
            <a:chOff x="5781315" y="6123450"/>
            <a:chExt cx="4323960" cy="48600"/>
          </a:xfrm>
        </p:grpSpPr>
        <mc:AlternateContent xmlns:mc="http://schemas.openxmlformats.org/markup-compatibility/2006" xmlns:p14="http://schemas.microsoft.com/office/powerpoint/2010/main">
          <mc:Choice Requires="p14">
            <p:contentPart p14:bwMode="auto" r:id="rId30">
              <p14:nvContentPartPr>
                <p14:cNvPr id="23" name="Szabadkéz 22">
                  <a:extLst>
                    <a:ext uri="{FF2B5EF4-FFF2-40B4-BE49-F238E27FC236}">
                      <a16:creationId xmlns:a16="http://schemas.microsoft.com/office/drawing/2014/main" id="{0E51A3A9-8D8F-A1E2-303B-4CC849BD1E07}"/>
                    </a:ext>
                  </a:extLst>
                </p14:cNvPr>
                <p14:cNvContentPartPr/>
                <p14:nvPr/>
              </p14:nvContentPartPr>
              <p14:xfrm>
                <a:off x="5781315" y="6143250"/>
                <a:ext cx="256680" cy="10440"/>
              </p14:xfrm>
            </p:contentPart>
          </mc:Choice>
          <mc:Fallback xmlns="">
            <p:pic>
              <p:nvPicPr>
                <p:cNvPr id="23" name="Szabadkéz 22">
                  <a:extLst>
                    <a:ext uri="{FF2B5EF4-FFF2-40B4-BE49-F238E27FC236}">
                      <a16:creationId xmlns:a16="http://schemas.microsoft.com/office/drawing/2014/main" id="{0E51A3A9-8D8F-A1E2-303B-4CC849BD1E07}"/>
                    </a:ext>
                  </a:extLst>
                </p:cNvPr>
                <p:cNvPicPr/>
                <p:nvPr/>
              </p:nvPicPr>
              <p:blipFill>
                <a:blip r:embed="rId31"/>
                <a:stretch>
                  <a:fillRect/>
                </a:stretch>
              </p:blipFill>
              <p:spPr>
                <a:xfrm>
                  <a:off x="5776995" y="6138930"/>
                  <a:ext cx="265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Szabadkéz 23">
                  <a:extLst>
                    <a:ext uri="{FF2B5EF4-FFF2-40B4-BE49-F238E27FC236}">
                      <a16:creationId xmlns:a16="http://schemas.microsoft.com/office/drawing/2014/main" id="{E373CAD1-AD43-B32D-37EF-072CD3A49D56}"/>
                    </a:ext>
                  </a:extLst>
                </p14:cNvPr>
                <p14:cNvContentPartPr/>
                <p14:nvPr/>
              </p14:nvContentPartPr>
              <p14:xfrm>
                <a:off x="6200355" y="6123450"/>
                <a:ext cx="275760" cy="34200"/>
              </p14:xfrm>
            </p:contentPart>
          </mc:Choice>
          <mc:Fallback xmlns="">
            <p:pic>
              <p:nvPicPr>
                <p:cNvPr id="24" name="Szabadkéz 23">
                  <a:extLst>
                    <a:ext uri="{FF2B5EF4-FFF2-40B4-BE49-F238E27FC236}">
                      <a16:creationId xmlns:a16="http://schemas.microsoft.com/office/drawing/2014/main" id="{E373CAD1-AD43-B32D-37EF-072CD3A49D56}"/>
                    </a:ext>
                  </a:extLst>
                </p:cNvPr>
                <p:cNvPicPr/>
                <p:nvPr/>
              </p:nvPicPr>
              <p:blipFill>
                <a:blip r:embed="rId33"/>
                <a:stretch>
                  <a:fillRect/>
                </a:stretch>
              </p:blipFill>
              <p:spPr>
                <a:xfrm>
                  <a:off x="6196035" y="6119130"/>
                  <a:ext cx="284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Szabadkéz 25">
                  <a:extLst>
                    <a:ext uri="{FF2B5EF4-FFF2-40B4-BE49-F238E27FC236}">
                      <a16:creationId xmlns:a16="http://schemas.microsoft.com/office/drawing/2014/main" id="{56FA887C-0E2F-6A24-5EB2-69EB35BE33F2}"/>
                    </a:ext>
                  </a:extLst>
                </p14:cNvPr>
                <p14:cNvContentPartPr/>
                <p14:nvPr/>
              </p14:nvContentPartPr>
              <p14:xfrm>
                <a:off x="6714795" y="6161250"/>
                <a:ext cx="332640" cy="10800"/>
              </p14:xfrm>
            </p:contentPart>
          </mc:Choice>
          <mc:Fallback xmlns="">
            <p:pic>
              <p:nvPicPr>
                <p:cNvPr id="26" name="Szabadkéz 25">
                  <a:extLst>
                    <a:ext uri="{FF2B5EF4-FFF2-40B4-BE49-F238E27FC236}">
                      <a16:creationId xmlns:a16="http://schemas.microsoft.com/office/drawing/2014/main" id="{56FA887C-0E2F-6A24-5EB2-69EB35BE33F2}"/>
                    </a:ext>
                  </a:extLst>
                </p:cNvPr>
                <p:cNvPicPr/>
                <p:nvPr/>
              </p:nvPicPr>
              <p:blipFill>
                <a:blip r:embed="rId35"/>
                <a:stretch>
                  <a:fillRect/>
                </a:stretch>
              </p:blipFill>
              <p:spPr>
                <a:xfrm>
                  <a:off x="6710475" y="6156930"/>
                  <a:ext cx="341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Szabadkéz 27">
                  <a:extLst>
                    <a:ext uri="{FF2B5EF4-FFF2-40B4-BE49-F238E27FC236}">
                      <a16:creationId xmlns:a16="http://schemas.microsoft.com/office/drawing/2014/main" id="{E2F9FAE3-308E-36F1-B520-720D58093831}"/>
                    </a:ext>
                  </a:extLst>
                </p14:cNvPr>
                <p14:cNvContentPartPr/>
                <p14:nvPr/>
              </p14:nvContentPartPr>
              <p14:xfrm>
                <a:off x="7248315" y="6142170"/>
                <a:ext cx="361080" cy="20880"/>
              </p14:xfrm>
            </p:contentPart>
          </mc:Choice>
          <mc:Fallback xmlns="">
            <p:pic>
              <p:nvPicPr>
                <p:cNvPr id="28" name="Szabadkéz 27">
                  <a:extLst>
                    <a:ext uri="{FF2B5EF4-FFF2-40B4-BE49-F238E27FC236}">
                      <a16:creationId xmlns:a16="http://schemas.microsoft.com/office/drawing/2014/main" id="{E2F9FAE3-308E-36F1-B520-720D58093831}"/>
                    </a:ext>
                  </a:extLst>
                </p:cNvPr>
                <p:cNvPicPr/>
                <p:nvPr/>
              </p:nvPicPr>
              <p:blipFill>
                <a:blip r:embed="rId37"/>
                <a:stretch>
                  <a:fillRect/>
                </a:stretch>
              </p:blipFill>
              <p:spPr>
                <a:xfrm>
                  <a:off x="7243995" y="6137850"/>
                  <a:ext cx="369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Szabadkéz 29">
                  <a:extLst>
                    <a:ext uri="{FF2B5EF4-FFF2-40B4-BE49-F238E27FC236}">
                      <a16:creationId xmlns:a16="http://schemas.microsoft.com/office/drawing/2014/main" id="{FFEC7629-7FC8-13DF-A00A-C47418290FFC}"/>
                    </a:ext>
                  </a:extLst>
                </p14:cNvPr>
                <p14:cNvContentPartPr/>
                <p14:nvPr/>
              </p14:nvContentPartPr>
              <p14:xfrm>
                <a:off x="7905675" y="6161610"/>
                <a:ext cx="389880" cy="10440"/>
              </p14:xfrm>
            </p:contentPart>
          </mc:Choice>
          <mc:Fallback xmlns="">
            <p:pic>
              <p:nvPicPr>
                <p:cNvPr id="30" name="Szabadkéz 29">
                  <a:extLst>
                    <a:ext uri="{FF2B5EF4-FFF2-40B4-BE49-F238E27FC236}">
                      <a16:creationId xmlns:a16="http://schemas.microsoft.com/office/drawing/2014/main" id="{FFEC7629-7FC8-13DF-A00A-C47418290FFC}"/>
                    </a:ext>
                  </a:extLst>
                </p:cNvPr>
                <p:cNvPicPr/>
                <p:nvPr/>
              </p:nvPicPr>
              <p:blipFill>
                <a:blip r:embed="rId39"/>
                <a:stretch>
                  <a:fillRect/>
                </a:stretch>
              </p:blipFill>
              <p:spPr>
                <a:xfrm>
                  <a:off x="7901355" y="6157290"/>
                  <a:ext cx="398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Szabadkéz 30">
                  <a:extLst>
                    <a:ext uri="{FF2B5EF4-FFF2-40B4-BE49-F238E27FC236}">
                      <a16:creationId xmlns:a16="http://schemas.microsoft.com/office/drawing/2014/main" id="{0AFA30BC-AEB3-84FD-056E-22FA8082EF73}"/>
                    </a:ext>
                  </a:extLst>
                </p14:cNvPr>
                <p14:cNvContentPartPr/>
                <p14:nvPr/>
              </p14:nvContentPartPr>
              <p14:xfrm>
                <a:off x="8486715" y="6161970"/>
                <a:ext cx="395640" cy="360"/>
              </p14:xfrm>
            </p:contentPart>
          </mc:Choice>
          <mc:Fallback xmlns="">
            <p:pic>
              <p:nvPicPr>
                <p:cNvPr id="31" name="Szabadkéz 30">
                  <a:extLst>
                    <a:ext uri="{FF2B5EF4-FFF2-40B4-BE49-F238E27FC236}">
                      <a16:creationId xmlns:a16="http://schemas.microsoft.com/office/drawing/2014/main" id="{0AFA30BC-AEB3-84FD-056E-22FA8082EF73}"/>
                    </a:ext>
                  </a:extLst>
                </p:cNvPr>
                <p:cNvPicPr/>
                <p:nvPr/>
              </p:nvPicPr>
              <p:blipFill>
                <a:blip r:embed="rId41"/>
                <a:stretch>
                  <a:fillRect/>
                </a:stretch>
              </p:blipFill>
              <p:spPr>
                <a:xfrm>
                  <a:off x="8482395" y="6157650"/>
                  <a:ext cx="404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Szabadkéz 32">
                  <a:extLst>
                    <a:ext uri="{FF2B5EF4-FFF2-40B4-BE49-F238E27FC236}">
                      <a16:creationId xmlns:a16="http://schemas.microsoft.com/office/drawing/2014/main" id="{73B268F9-A305-19F4-9A32-CEBBDFD644EE}"/>
                    </a:ext>
                  </a:extLst>
                </p14:cNvPr>
                <p14:cNvContentPartPr/>
                <p14:nvPr/>
              </p14:nvContentPartPr>
              <p14:xfrm>
                <a:off x="9143715" y="6124890"/>
                <a:ext cx="408600" cy="12960"/>
              </p14:xfrm>
            </p:contentPart>
          </mc:Choice>
          <mc:Fallback xmlns="">
            <p:pic>
              <p:nvPicPr>
                <p:cNvPr id="33" name="Szabadkéz 32">
                  <a:extLst>
                    <a:ext uri="{FF2B5EF4-FFF2-40B4-BE49-F238E27FC236}">
                      <a16:creationId xmlns:a16="http://schemas.microsoft.com/office/drawing/2014/main" id="{73B268F9-A305-19F4-9A32-CEBBDFD644EE}"/>
                    </a:ext>
                  </a:extLst>
                </p:cNvPr>
                <p:cNvPicPr/>
                <p:nvPr/>
              </p:nvPicPr>
              <p:blipFill>
                <a:blip r:embed="rId43"/>
                <a:stretch>
                  <a:fillRect/>
                </a:stretch>
              </p:blipFill>
              <p:spPr>
                <a:xfrm>
                  <a:off x="9139395" y="6120570"/>
                  <a:ext cx="417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Szabadkéz 34">
                  <a:extLst>
                    <a:ext uri="{FF2B5EF4-FFF2-40B4-BE49-F238E27FC236}">
                      <a16:creationId xmlns:a16="http://schemas.microsoft.com/office/drawing/2014/main" id="{D5201559-21F6-E429-25BC-D11279BAD4CB}"/>
                    </a:ext>
                  </a:extLst>
                </p14:cNvPr>
                <p14:cNvContentPartPr/>
                <p14:nvPr/>
              </p14:nvContentPartPr>
              <p14:xfrm>
                <a:off x="9747795" y="6143250"/>
                <a:ext cx="357480" cy="360"/>
              </p14:xfrm>
            </p:contentPart>
          </mc:Choice>
          <mc:Fallback xmlns="">
            <p:pic>
              <p:nvPicPr>
                <p:cNvPr id="35" name="Szabadkéz 34">
                  <a:extLst>
                    <a:ext uri="{FF2B5EF4-FFF2-40B4-BE49-F238E27FC236}">
                      <a16:creationId xmlns:a16="http://schemas.microsoft.com/office/drawing/2014/main" id="{D5201559-21F6-E429-25BC-D11279BAD4CB}"/>
                    </a:ext>
                  </a:extLst>
                </p:cNvPr>
                <p:cNvPicPr/>
                <p:nvPr/>
              </p:nvPicPr>
              <p:blipFill>
                <a:blip r:embed="rId45"/>
                <a:stretch>
                  <a:fillRect/>
                </a:stretch>
              </p:blipFill>
              <p:spPr>
                <a:xfrm>
                  <a:off x="9743475" y="6138930"/>
                  <a:ext cx="366120" cy="9000"/>
                </a:xfrm>
                <a:prstGeom prst="rect">
                  <a:avLst/>
                </a:prstGeom>
              </p:spPr>
            </p:pic>
          </mc:Fallback>
        </mc:AlternateContent>
      </p:grpSp>
      <p:grpSp>
        <p:nvGrpSpPr>
          <p:cNvPr id="39" name="Csoportba foglalás 38">
            <a:extLst>
              <a:ext uri="{FF2B5EF4-FFF2-40B4-BE49-F238E27FC236}">
                <a16:creationId xmlns:a16="http://schemas.microsoft.com/office/drawing/2014/main" id="{596B38E1-A0C7-7EA6-0CB1-76E9F442128D}"/>
              </a:ext>
            </a:extLst>
          </p:cNvPr>
          <p:cNvGrpSpPr/>
          <p:nvPr/>
        </p:nvGrpSpPr>
        <p:grpSpPr>
          <a:xfrm>
            <a:off x="10496595" y="6133530"/>
            <a:ext cx="1266480" cy="19800"/>
            <a:chOff x="10496595" y="6133530"/>
            <a:chExt cx="1266480" cy="19800"/>
          </a:xfrm>
        </p:grpSpPr>
        <mc:AlternateContent xmlns:mc="http://schemas.openxmlformats.org/markup-compatibility/2006" xmlns:p14="http://schemas.microsoft.com/office/powerpoint/2010/main">
          <mc:Choice Requires="p14">
            <p:contentPart p14:bwMode="auto" r:id="rId46">
              <p14:nvContentPartPr>
                <p14:cNvPr id="37" name="Szabadkéz 36">
                  <a:extLst>
                    <a:ext uri="{FF2B5EF4-FFF2-40B4-BE49-F238E27FC236}">
                      <a16:creationId xmlns:a16="http://schemas.microsoft.com/office/drawing/2014/main" id="{0DC9F320-AF74-F375-EFF9-05EBD4C0BCC9}"/>
                    </a:ext>
                  </a:extLst>
                </p14:cNvPr>
                <p14:cNvContentPartPr/>
                <p14:nvPr/>
              </p14:nvContentPartPr>
              <p14:xfrm>
                <a:off x="10496595" y="6133530"/>
                <a:ext cx="446760" cy="10800"/>
              </p14:xfrm>
            </p:contentPart>
          </mc:Choice>
          <mc:Fallback xmlns="">
            <p:pic>
              <p:nvPicPr>
                <p:cNvPr id="37" name="Szabadkéz 36">
                  <a:extLst>
                    <a:ext uri="{FF2B5EF4-FFF2-40B4-BE49-F238E27FC236}">
                      <a16:creationId xmlns:a16="http://schemas.microsoft.com/office/drawing/2014/main" id="{0DC9F320-AF74-F375-EFF9-05EBD4C0BCC9}"/>
                    </a:ext>
                  </a:extLst>
                </p:cNvPr>
                <p:cNvPicPr/>
                <p:nvPr/>
              </p:nvPicPr>
              <p:blipFill>
                <a:blip r:embed="rId47"/>
                <a:stretch>
                  <a:fillRect/>
                </a:stretch>
              </p:blipFill>
              <p:spPr>
                <a:xfrm>
                  <a:off x="10492275" y="6129210"/>
                  <a:ext cx="455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Szabadkéz 37">
                  <a:extLst>
                    <a:ext uri="{FF2B5EF4-FFF2-40B4-BE49-F238E27FC236}">
                      <a16:creationId xmlns:a16="http://schemas.microsoft.com/office/drawing/2014/main" id="{5F7C63DE-82A2-72A2-AC80-B4F1BB38B5C7}"/>
                    </a:ext>
                  </a:extLst>
                </p14:cNvPr>
                <p14:cNvContentPartPr/>
                <p14:nvPr/>
              </p14:nvContentPartPr>
              <p14:xfrm>
                <a:off x="11201475" y="6140370"/>
                <a:ext cx="561600" cy="12960"/>
              </p14:xfrm>
            </p:contentPart>
          </mc:Choice>
          <mc:Fallback xmlns="">
            <p:pic>
              <p:nvPicPr>
                <p:cNvPr id="38" name="Szabadkéz 37">
                  <a:extLst>
                    <a:ext uri="{FF2B5EF4-FFF2-40B4-BE49-F238E27FC236}">
                      <a16:creationId xmlns:a16="http://schemas.microsoft.com/office/drawing/2014/main" id="{5F7C63DE-82A2-72A2-AC80-B4F1BB38B5C7}"/>
                    </a:ext>
                  </a:extLst>
                </p:cNvPr>
                <p:cNvPicPr/>
                <p:nvPr/>
              </p:nvPicPr>
              <p:blipFill>
                <a:blip r:embed="rId49"/>
                <a:stretch>
                  <a:fillRect/>
                </a:stretch>
              </p:blipFill>
              <p:spPr>
                <a:xfrm>
                  <a:off x="11197155" y="6136050"/>
                  <a:ext cx="570240" cy="216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43" name="Szabadkéz 42">
                <a:extLst>
                  <a:ext uri="{FF2B5EF4-FFF2-40B4-BE49-F238E27FC236}">
                    <a16:creationId xmlns:a16="http://schemas.microsoft.com/office/drawing/2014/main" id="{9AF5AC21-0096-6363-3C76-2B462EE19361}"/>
                  </a:ext>
                </a:extLst>
              </p14:cNvPr>
              <p14:cNvContentPartPr/>
              <p14:nvPr/>
            </p14:nvContentPartPr>
            <p14:xfrm>
              <a:off x="6951315" y="4514250"/>
              <a:ext cx="1139400" cy="441360"/>
            </p14:xfrm>
          </p:contentPart>
        </mc:Choice>
        <mc:Fallback xmlns="">
          <p:pic>
            <p:nvPicPr>
              <p:cNvPr id="43" name="Szabadkéz 42">
                <a:extLst>
                  <a:ext uri="{FF2B5EF4-FFF2-40B4-BE49-F238E27FC236}">
                    <a16:creationId xmlns:a16="http://schemas.microsoft.com/office/drawing/2014/main" id="{9AF5AC21-0096-6363-3C76-2B462EE19361}"/>
                  </a:ext>
                </a:extLst>
              </p:cNvPr>
              <p:cNvPicPr/>
              <p:nvPr/>
            </p:nvPicPr>
            <p:blipFill>
              <a:blip r:embed="rId51"/>
              <a:stretch>
                <a:fillRect/>
              </a:stretch>
            </p:blipFill>
            <p:spPr>
              <a:xfrm>
                <a:off x="6942675" y="4505250"/>
                <a:ext cx="1157040" cy="45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44" name="Szabadkéz 43">
                <a:extLst>
                  <a:ext uri="{FF2B5EF4-FFF2-40B4-BE49-F238E27FC236}">
                    <a16:creationId xmlns:a16="http://schemas.microsoft.com/office/drawing/2014/main" id="{99BDC992-5B3B-32BD-1BDD-A3115D178A6A}"/>
                  </a:ext>
                </a:extLst>
              </p14:cNvPr>
              <p14:cNvContentPartPr/>
              <p14:nvPr/>
            </p14:nvContentPartPr>
            <p14:xfrm>
              <a:off x="9314355" y="5746530"/>
              <a:ext cx="945000" cy="534960"/>
            </p14:xfrm>
          </p:contentPart>
        </mc:Choice>
        <mc:Fallback xmlns="">
          <p:pic>
            <p:nvPicPr>
              <p:cNvPr id="44" name="Szabadkéz 43">
                <a:extLst>
                  <a:ext uri="{FF2B5EF4-FFF2-40B4-BE49-F238E27FC236}">
                    <a16:creationId xmlns:a16="http://schemas.microsoft.com/office/drawing/2014/main" id="{99BDC992-5B3B-32BD-1BDD-A3115D178A6A}"/>
                  </a:ext>
                </a:extLst>
              </p:cNvPr>
              <p:cNvPicPr/>
              <p:nvPr/>
            </p:nvPicPr>
            <p:blipFill>
              <a:blip r:embed="rId53"/>
              <a:stretch>
                <a:fillRect/>
              </a:stretch>
            </p:blipFill>
            <p:spPr>
              <a:xfrm>
                <a:off x="9305355" y="5737890"/>
                <a:ext cx="962640" cy="552600"/>
              </a:xfrm>
              <a:prstGeom prst="rect">
                <a:avLst/>
              </a:prstGeom>
            </p:spPr>
          </p:pic>
        </mc:Fallback>
      </mc:AlternateContent>
    </p:spTree>
    <p:extLst>
      <p:ext uri="{BB962C8B-B14F-4D97-AF65-F5344CB8AC3E}">
        <p14:creationId xmlns:p14="http://schemas.microsoft.com/office/powerpoint/2010/main" val="2253345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B6BE073-63E9-4E83-900B-34C737C7DC58}"/>
              </a:ext>
            </a:extLst>
          </p:cNvPr>
          <p:cNvSpPr>
            <a:spLocks noGrp="1"/>
          </p:cNvSpPr>
          <p:nvPr>
            <p:ph idx="1"/>
          </p:nvPr>
        </p:nvSpPr>
        <p:spPr>
          <a:xfrm>
            <a:off x="464127" y="247651"/>
            <a:ext cx="11263745" cy="2324099"/>
          </a:xfrm>
          <a:ln w="38100">
            <a:solidFill>
              <a:schemeClr val="accent1"/>
            </a:solidFill>
          </a:ln>
        </p:spPr>
        <p:txBody>
          <a:bodyPr>
            <a:normAutofit/>
          </a:bodyPr>
          <a:lstStyle/>
          <a:p>
            <a:pPr marL="0" indent="0">
              <a:buNone/>
            </a:pPr>
            <a:r>
              <a:rPr lang="hu-HU" sz="3600" b="1" i="1" dirty="0">
                <a:solidFill>
                  <a:schemeClr val="accent5">
                    <a:lumMod val="50000"/>
                  </a:schemeClr>
                </a:solidFill>
                <a:latin typeface="Times New Roman" panose="02020603050405020304" pitchFamily="18" charset="0"/>
                <a:cs typeface="Times New Roman" panose="02020603050405020304" pitchFamily="18" charset="0"/>
              </a:rPr>
              <a:t>A védőterület </a:t>
            </a:r>
          </a:p>
          <a:p>
            <a:pPr marL="0" indent="0">
              <a:buNone/>
            </a:pPr>
            <a:r>
              <a:rPr lang="hu-HU" dirty="0">
                <a:latin typeface="Times New Roman" panose="02020603050405020304" pitchFamily="18" charset="0"/>
                <a:cs typeface="Times New Roman" panose="02020603050405020304" pitchFamily="18" charset="0"/>
              </a:rPr>
              <a:t>a káros hatások elleni védelmet vagy biztonságot szolgáló terület, amely lehet</a:t>
            </a:r>
          </a:p>
          <a:p>
            <a:r>
              <a:rPr lang="hu-HU" u="sng" dirty="0">
                <a:latin typeface="Times New Roman" panose="02020603050405020304" pitchFamily="18" charset="0"/>
                <a:cs typeface="Times New Roman" panose="02020603050405020304" pitchFamily="18" charset="0"/>
              </a:rPr>
              <a:t>védőterület</a:t>
            </a:r>
            <a:r>
              <a:rPr lang="hu-HU" dirty="0">
                <a:latin typeface="Times New Roman" panose="02020603050405020304" pitchFamily="18" charset="0"/>
                <a:cs typeface="Times New Roman" panose="02020603050405020304" pitchFamily="18" charset="0"/>
              </a:rPr>
              <a:t> (biztonsági terület)</a:t>
            </a:r>
          </a:p>
          <a:p>
            <a:r>
              <a:rPr lang="hu-HU" dirty="0">
                <a:latin typeface="Times New Roman" panose="02020603050405020304" pitchFamily="18" charset="0"/>
                <a:cs typeface="Times New Roman" panose="02020603050405020304" pitchFamily="18" charset="0"/>
              </a:rPr>
              <a:t>nyomvonal jellegű építmény esetén </a:t>
            </a:r>
            <a:r>
              <a:rPr lang="hu-HU" u="sng" dirty="0">
                <a:latin typeface="Times New Roman" panose="02020603050405020304" pitchFamily="18" charset="0"/>
                <a:cs typeface="Times New Roman" panose="02020603050405020304" pitchFamily="18" charset="0"/>
              </a:rPr>
              <a:t>védősáv</a:t>
            </a:r>
            <a:r>
              <a:rPr lang="hu-HU" dirty="0">
                <a:latin typeface="Times New Roman" panose="02020603050405020304" pitchFamily="18" charset="0"/>
                <a:cs typeface="Times New Roman" panose="02020603050405020304" pitchFamily="18" charset="0"/>
              </a:rPr>
              <a:t> (biztonsági övezet).</a:t>
            </a:r>
          </a:p>
        </p:txBody>
      </p:sp>
      <p:sp>
        <p:nvSpPr>
          <p:cNvPr id="2" name="Szövegdoboz 1">
            <a:extLst>
              <a:ext uri="{FF2B5EF4-FFF2-40B4-BE49-F238E27FC236}">
                <a16:creationId xmlns:a16="http://schemas.microsoft.com/office/drawing/2014/main" id="{2E5A5119-8147-4DF9-9BA7-81C9847A136D}"/>
              </a:ext>
            </a:extLst>
          </p:cNvPr>
          <p:cNvSpPr txBox="1"/>
          <p:nvPr/>
        </p:nvSpPr>
        <p:spPr>
          <a:xfrm>
            <a:off x="11327642" y="368490"/>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20</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Szabadkéz 4">
                <a:extLst>
                  <a:ext uri="{FF2B5EF4-FFF2-40B4-BE49-F238E27FC236}">
                    <a16:creationId xmlns:a16="http://schemas.microsoft.com/office/drawing/2014/main" id="{F71E5CEA-7BE1-D4B0-617A-594498B0AEC3}"/>
                  </a:ext>
                </a:extLst>
              </p14:cNvPr>
              <p14:cNvContentPartPr/>
              <p14:nvPr/>
            </p14:nvContentPartPr>
            <p14:xfrm>
              <a:off x="1285275" y="3148050"/>
              <a:ext cx="4049280" cy="3567600"/>
            </p14:xfrm>
          </p:contentPart>
        </mc:Choice>
        <mc:Fallback xmlns="">
          <p:pic>
            <p:nvPicPr>
              <p:cNvPr id="5" name="Szabadkéz 4">
                <a:extLst>
                  <a:ext uri="{FF2B5EF4-FFF2-40B4-BE49-F238E27FC236}">
                    <a16:creationId xmlns:a16="http://schemas.microsoft.com/office/drawing/2014/main" id="{F71E5CEA-7BE1-D4B0-617A-594498B0AEC3}"/>
                  </a:ext>
                </a:extLst>
              </p:cNvPr>
              <p:cNvPicPr/>
              <p:nvPr/>
            </p:nvPicPr>
            <p:blipFill>
              <a:blip r:embed="rId3"/>
              <a:stretch>
                <a:fillRect/>
              </a:stretch>
            </p:blipFill>
            <p:spPr>
              <a:xfrm>
                <a:off x="1267275" y="3040050"/>
                <a:ext cx="4084920" cy="3783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Szabadkéz 5">
                <a:extLst>
                  <a:ext uri="{FF2B5EF4-FFF2-40B4-BE49-F238E27FC236}">
                    <a16:creationId xmlns:a16="http://schemas.microsoft.com/office/drawing/2014/main" id="{2CC770E8-4F54-E9AA-51D3-B8EC68781C2D}"/>
                  </a:ext>
                </a:extLst>
              </p14:cNvPr>
              <p14:cNvContentPartPr/>
              <p14:nvPr/>
            </p14:nvContentPartPr>
            <p14:xfrm>
              <a:off x="1294995" y="3171555"/>
              <a:ext cx="3999960" cy="360"/>
            </p14:xfrm>
          </p:contentPart>
        </mc:Choice>
        <mc:Fallback xmlns="">
          <p:pic>
            <p:nvPicPr>
              <p:cNvPr id="6" name="Szabadkéz 5">
                <a:extLst>
                  <a:ext uri="{FF2B5EF4-FFF2-40B4-BE49-F238E27FC236}">
                    <a16:creationId xmlns:a16="http://schemas.microsoft.com/office/drawing/2014/main" id="{2CC770E8-4F54-E9AA-51D3-B8EC68781C2D}"/>
                  </a:ext>
                </a:extLst>
              </p:cNvPr>
              <p:cNvPicPr/>
              <p:nvPr/>
            </p:nvPicPr>
            <p:blipFill>
              <a:blip r:embed="rId5"/>
              <a:stretch>
                <a:fillRect/>
              </a:stretch>
            </p:blipFill>
            <p:spPr>
              <a:xfrm>
                <a:off x="1276995" y="3063915"/>
                <a:ext cx="4035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7" name="Szabadkéz 6">
                <a:extLst>
                  <a:ext uri="{FF2B5EF4-FFF2-40B4-BE49-F238E27FC236}">
                    <a16:creationId xmlns:a16="http://schemas.microsoft.com/office/drawing/2014/main" id="{E65F7259-94C9-49D4-01A9-2F96F8CEDF66}"/>
                  </a:ext>
                </a:extLst>
              </p14:cNvPr>
              <p14:cNvContentPartPr/>
              <p14:nvPr/>
            </p14:nvContentPartPr>
            <p14:xfrm>
              <a:off x="5238435" y="2658195"/>
              <a:ext cx="20160" cy="518040"/>
            </p14:xfrm>
          </p:contentPart>
        </mc:Choice>
        <mc:Fallback xmlns="">
          <p:pic>
            <p:nvPicPr>
              <p:cNvPr id="7" name="Szabadkéz 6">
                <a:extLst>
                  <a:ext uri="{FF2B5EF4-FFF2-40B4-BE49-F238E27FC236}">
                    <a16:creationId xmlns:a16="http://schemas.microsoft.com/office/drawing/2014/main" id="{E65F7259-94C9-49D4-01A9-2F96F8CEDF66}"/>
                  </a:ext>
                </a:extLst>
              </p:cNvPr>
              <p:cNvPicPr/>
              <p:nvPr/>
            </p:nvPicPr>
            <p:blipFill>
              <a:blip r:embed="rId7"/>
              <a:stretch>
                <a:fillRect/>
              </a:stretch>
            </p:blipFill>
            <p:spPr>
              <a:xfrm>
                <a:off x="5220795" y="2550195"/>
                <a:ext cx="55800" cy="733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8" name="Szabadkéz 7">
                <a:extLst>
                  <a:ext uri="{FF2B5EF4-FFF2-40B4-BE49-F238E27FC236}">
                    <a16:creationId xmlns:a16="http://schemas.microsoft.com/office/drawing/2014/main" id="{304A3743-39A1-014F-CF8A-1012CE96A2D2}"/>
                  </a:ext>
                </a:extLst>
              </p14:cNvPr>
              <p14:cNvContentPartPr/>
              <p14:nvPr/>
            </p14:nvContentPartPr>
            <p14:xfrm>
              <a:off x="6676635" y="2704635"/>
              <a:ext cx="360" cy="4123800"/>
            </p14:xfrm>
          </p:contentPart>
        </mc:Choice>
        <mc:Fallback xmlns="">
          <p:pic>
            <p:nvPicPr>
              <p:cNvPr id="8" name="Szabadkéz 7">
                <a:extLst>
                  <a:ext uri="{FF2B5EF4-FFF2-40B4-BE49-F238E27FC236}">
                    <a16:creationId xmlns:a16="http://schemas.microsoft.com/office/drawing/2014/main" id="{304A3743-39A1-014F-CF8A-1012CE96A2D2}"/>
                  </a:ext>
                </a:extLst>
              </p:cNvPr>
              <p:cNvPicPr/>
              <p:nvPr/>
            </p:nvPicPr>
            <p:blipFill>
              <a:blip r:embed="rId9"/>
              <a:stretch>
                <a:fillRect/>
              </a:stretch>
            </p:blipFill>
            <p:spPr>
              <a:xfrm>
                <a:off x="6658635" y="2596635"/>
                <a:ext cx="36000" cy="4339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9" name="Szabadkéz 8">
                <a:extLst>
                  <a:ext uri="{FF2B5EF4-FFF2-40B4-BE49-F238E27FC236}">
                    <a16:creationId xmlns:a16="http://schemas.microsoft.com/office/drawing/2014/main" id="{3E52CA2D-F2F4-53FF-3C78-B2C63C3C0296}"/>
                  </a:ext>
                </a:extLst>
              </p14:cNvPr>
              <p14:cNvContentPartPr/>
              <p14:nvPr/>
            </p14:nvContentPartPr>
            <p14:xfrm>
              <a:off x="5285955" y="6562200"/>
              <a:ext cx="29520" cy="275400"/>
            </p14:xfrm>
          </p:contentPart>
        </mc:Choice>
        <mc:Fallback xmlns="">
          <p:pic>
            <p:nvPicPr>
              <p:cNvPr id="9" name="Szabadkéz 8">
                <a:extLst>
                  <a:ext uri="{FF2B5EF4-FFF2-40B4-BE49-F238E27FC236}">
                    <a16:creationId xmlns:a16="http://schemas.microsoft.com/office/drawing/2014/main" id="{3E52CA2D-F2F4-53FF-3C78-B2C63C3C0296}"/>
                  </a:ext>
                </a:extLst>
              </p:cNvPr>
              <p:cNvPicPr/>
              <p:nvPr/>
            </p:nvPicPr>
            <p:blipFill>
              <a:blip r:embed="rId11"/>
              <a:stretch>
                <a:fillRect/>
              </a:stretch>
            </p:blipFill>
            <p:spPr>
              <a:xfrm>
                <a:off x="5268315" y="6454200"/>
                <a:ext cx="65160" cy="49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0" name="Szabadkéz 9">
                <a:extLst>
                  <a:ext uri="{FF2B5EF4-FFF2-40B4-BE49-F238E27FC236}">
                    <a16:creationId xmlns:a16="http://schemas.microsoft.com/office/drawing/2014/main" id="{85562AA2-E53A-CDF9-692B-FC7C42485637}"/>
                  </a:ext>
                </a:extLst>
              </p14:cNvPr>
              <p14:cNvContentPartPr/>
              <p14:nvPr/>
            </p14:nvContentPartPr>
            <p14:xfrm>
              <a:off x="6686355" y="5867040"/>
              <a:ext cx="2507040" cy="58320"/>
            </p14:xfrm>
          </p:contentPart>
        </mc:Choice>
        <mc:Fallback xmlns="">
          <p:pic>
            <p:nvPicPr>
              <p:cNvPr id="10" name="Szabadkéz 9">
                <a:extLst>
                  <a:ext uri="{FF2B5EF4-FFF2-40B4-BE49-F238E27FC236}">
                    <a16:creationId xmlns:a16="http://schemas.microsoft.com/office/drawing/2014/main" id="{85562AA2-E53A-CDF9-692B-FC7C42485637}"/>
                  </a:ext>
                </a:extLst>
              </p:cNvPr>
              <p:cNvPicPr/>
              <p:nvPr/>
            </p:nvPicPr>
            <p:blipFill>
              <a:blip r:embed="rId13"/>
              <a:stretch>
                <a:fillRect/>
              </a:stretch>
            </p:blipFill>
            <p:spPr>
              <a:xfrm>
                <a:off x="6668355" y="5759400"/>
                <a:ext cx="2542680" cy="273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1" name="Szabadkéz 10">
                <a:extLst>
                  <a:ext uri="{FF2B5EF4-FFF2-40B4-BE49-F238E27FC236}">
                    <a16:creationId xmlns:a16="http://schemas.microsoft.com/office/drawing/2014/main" id="{AC4D757A-6B8B-B156-11D8-1057796AC42D}"/>
                  </a:ext>
                </a:extLst>
              </p14:cNvPr>
              <p14:cNvContentPartPr/>
              <p14:nvPr/>
            </p14:nvContentPartPr>
            <p14:xfrm>
              <a:off x="6686355" y="3475920"/>
              <a:ext cx="2576520" cy="29880"/>
            </p14:xfrm>
          </p:contentPart>
        </mc:Choice>
        <mc:Fallback xmlns="">
          <p:pic>
            <p:nvPicPr>
              <p:cNvPr id="11" name="Szabadkéz 10">
                <a:extLst>
                  <a:ext uri="{FF2B5EF4-FFF2-40B4-BE49-F238E27FC236}">
                    <a16:creationId xmlns:a16="http://schemas.microsoft.com/office/drawing/2014/main" id="{AC4D757A-6B8B-B156-11D8-1057796AC42D}"/>
                  </a:ext>
                </a:extLst>
              </p:cNvPr>
              <p:cNvPicPr/>
              <p:nvPr/>
            </p:nvPicPr>
            <p:blipFill>
              <a:blip r:embed="rId15"/>
              <a:stretch>
                <a:fillRect/>
              </a:stretch>
            </p:blipFill>
            <p:spPr>
              <a:xfrm>
                <a:off x="6668355" y="3368280"/>
                <a:ext cx="2612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Szabadkéz 11">
                <a:extLst>
                  <a:ext uri="{FF2B5EF4-FFF2-40B4-BE49-F238E27FC236}">
                    <a16:creationId xmlns:a16="http://schemas.microsoft.com/office/drawing/2014/main" id="{3FB2ABD4-DCEE-64F5-86DF-A3DC4CC96092}"/>
                  </a:ext>
                </a:extLst>
              </p14:cNvPr>
              <p14:cNvContentPartPr/>
              <p14:nvPr/>
            </p14:nvContentPartPr>
            <p14:xfrm>
              <a:off x="4561635" y="2676360"/>
              <a:ext cx="2013120" cy="4109760"/>
            </p14:xfrm>
          </p:contentPart>
        </mc:Choice>
        <mc:Fallback xmlns="">
          <p:pic>
            <p:nvPicPr>
              <p:cNvPr id="12" name="Szabadkéz 11">
                <a:extLst>
                  <a:ext uri="{FF2B5EF4-FFF2-40B4-BE49-F238E27FC236}">
                    <a16:creationId xmlns:a16="http://schemas.microsoft.com/office/drawing/2014/main" id="{3FB2ABD4-DCEE-64F5-86DF-A3DC4CC96092}"/>
                  </a:ext>
                </a:extLst>
              </p:cNvPr>
              <p:cNvPicPr/>
              <p:nvPr/>
            </p:nvPicPr>
            <p:blipFill>
              <a:blip r:embed="rId17"/>
              <a:stretch>
                <a:fillRect/>
              </a:stretch>
            </p:blipFill>
            <p:spPr>
              <a:xfrm>
                <a:off x="4498995" y="2613360"/>
                <a:ext cx="2138760" cy="423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Szabadkéz 12">
                <a:extLst>
                  <a:ext uri="{FF2B5EF4-FFF2-40B4-BE49-F238E27FC236}">
                    <a16:creationId xmlns:a16="http://schemas.microsoft.com/office/drawing/2014/main" id="{0A2BBDA3-A05B-89B1-AF4B-8625FF8D3DE7}"/>
                  </a:ext>
                </a:extLst>
              </p14:cNvPr>
              <p14:cNvContentPartPr/>
              <p14:nvPr/>
            </p14:nvContentPartPr>
            <p14:xfrm>
              <a:off x="4237275" y="2628120"/>
              <a:ext cx="1395000" cy="4198680"/>
            </p14:xfrm>
          </p:contentPart>
        </mc:Choice>
        <mc:Fallback xmlns="">
          <p:pic>
            <p:nvPicPr>
              <p:cNvPr id="13" name="Szabadkéz 12">
                <a:extLst>
                  <a:ext uri="{FF2B5EF4-FFF2-40B4-BE49-F238E27FC236}">
                    <a16:creationId xmlns:a16="http://schemas.microsoft.com/office/drawing/2014/main" id="{0A2BBDA3-A05B-89B1-AF4B-8625FF8D3DE7}"/>
                  </a:ext>
                </a:extLst>
              </p:cNvPr>
              <p:cNvPicPr/>
              <p:nvPr/>
            </p:nvPicPr>
            <p:blipFill>
              <a:blip r:embed="rId19"/>
              <a:stretch>
                <a:fillRect/>
              </a:stretch>
            </p:blipFill>
            <p:spPr>
              <a:xfrm>
                <a:off x="4228275" y="2619480"/>
                <a:ext cx="1412640" cy="421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Szabadkéz 13">
                <a:extLst>
                  <a:ext uri="{FF2B5EF4-FFF2-40B4-BE49-F238E27FC236}">
                    <a16:creationId xmlns:a16="http://schemas.microsoft.com/office/drawing/2014/main" id="{C3DA6FD3-6C8C-B800-CD27-A87D0310E815}"/>
                  </a:ext>
                </a:extLst>
              </p14:cNvPr>
              <p14:cNvContentPartPr/>
              <p14:nvPr/>
            </p14:nvContentPartPr>
            <p14:xfrm>
              <a:off x="5245275" y="2637840"/>
              <a:ext cx="1535760" cy="3919680"/>
            </p14:xfrm>
          </p:contentPart>
        </mc:Choice>
        <mc:Fallback xmlns="">
          <p:pic>
            <p:nvPicPr>
              <p:cNvPr id="14" name="Szabadkéz 13">
                <a:extLst>
                  <a:ext uri="{FF2B5EF4-FFF2-40B4-BE49-F238E27FC236}">
                    <a16:creationId xmlns:a16="http://schemas.microsoft.com/office/drawing/2014/main" id="{C3DA6FD3-6C8C-B800-CD27-A87D0310E815}"/>
                  </a:ext>
                </a:extLst>
              </p:cNvPr>
              <p:cNvPicPr/>
              <p:nvPr/>
            </p:nvPicPr>
            <p:blipFill>
              <a:blip r:embed="rId21"/>
              <a:stretch>
                <a:fillRect/>
              </a:stretch>
            </p:blipFill>
            <p:spPr>
              <a:xfrm>
                <a:off x="5236275" y="2629200"/>
                <a:ext cx="1553400" cy="3937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Szabadkéz 14">
                <a:extLst>
                  <a:ext uri="{FF2B5EF4-FFF2-40B4-BE49-F238E27FC236}">
                    <a16:creationId xmlns:a16="http://schemas.microsoft.com/office/drawing/2014/main" id="{CBDEBF3A-5F36-ABFE-7D8B-87CBFAC6492D}"/>
                  </a:ext>
                </a:extLst>
              </p14:cNvPr>
              <p14:cNvContentPartPr/>
              <p14:nvPr/>
            </p14:nvContentPartPr>
            <p14:xfrm>
              <a:off x="3276075" y="3971640"/>
              <a:ext cx="360" cy="360"/>
            </p14:xfrm>
          </p:contentPart>
        </mc:Choice>
        <mc:Fallback xmlns="">
          <p:pic>
            <p:nvPicPr>
              <p:cNvPr id="15" name="Szabadkéz 14">
                <a:extLst>
                  <a:ext uri="{FF2B5EF4-FFF2-40B4-BE49-F238E27FC236}">
                    <a16:creationId xmlns:a16="http://schemas.microsoft.com/office/drawing/2014/main" id="{CBDEBF3A-5F36-ABFE-7D8B-87CBFAC6492D}"/>
                  </a:ext>
                </a:extLst>
              </p:cNvPr>
              <p:cNvPicPr/>
              <p:nvPr/>
            </p:nvPicPr>
            <p:blipFill>
              <a:blip r:embed="rId23"/>
              <a:stretch>
                <a:fillRect/>
              </a:stretch>
            </p:blipFill>
            <p:spPr>
              <a:xfrm>
                <a:off x="3271755" y="3967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Szabadkéz 15">
                <a:extLst>
                  <a:ext uri="{FF2B5EF4-FFF2-40B4-BE49-F238E27FC236}">
                    <a16:creationId xmlns:a16="http://schemas.microsoft.com/office/drawing/2014/main" id="{E62AF48E-9A55-DCA6-ADAF-82BD6FC7752C}"/>
                  </a:ext>
                </a:extLst>
              </p14:cNvPr>
              <p14:cNvContentPartPr/>
              <p14:nvPr/>
            </p14:nvContentPartPr>
            <p14:xfrm>
              <a:off x="1976835" y="3911880"/>
              <a:ext cx="1623960" cy="1720080"/>
            </p14:xfrm>
          </p:contentPart>
        </mc:Choice>
        <mc:Fallback xmlns="">
          <p:pic>
            <p:nvPicPr>
              <p:cNvPr id="16" name="Szabadkéz 15">
                <a:extLst>
                  <a:ext uri="{FF2B5EF4-FFF2-40B4-BE49-F238E27FC236}">
                    <a16:creationId xmlns:a16="http://schemas.microsoft.com/office/drawing/2014/main" id="{E62AF48E-9A55-DCA6-ADAF-82BD6FC7752C}"/>
                  </a:ext>
                </a:extLst>
              </p:cNvPr>
              <p:cNvPicPr/>
              <p:nvPr/>
            </p:nvPicPr>
            <p:blipFill>
              <a:blip r:embed="rId25"/>
              <a:stretch>
                <a:fillRect/>
              </a:stretch>
            </p:blipFill>
            <p:spPr>
              <a:xfrm>
                <a:off x="1972515" y="3907560"/>
                <a:ext cx="1632600" cy="172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Szabadkéz 16">
                <a:extLst>
                  <a:ext uri="{FF2B5EF4-FFF2-40B4-BE49-F238E27FC236}">
                    <a16:creationId xmlns:a16="http://schemas.microsoft.com/office/drawing/2014/main" id="{D6B26CF2-1679-C66F-784D-AE0AB69D6407}"/>
                  </a:ext>
                </a:extLst>
              </p14:cNvPr>
              <p14:cNvContentPartPr/>
              <p14:nvPr/>
            </p14:nvContentPartPr>
            <p14:xfrm>
              <a:off x="1963515" y="3961560"/>
              <a:ext cx="1608480" cy="1630080"/>
            </p14:xfrm>
          </p:contentPart>
        </mc:Choice>
        <mc:Fallback xmlns="">
          <p:pic>
            <p:nvPicPr>
              <p:cNvPr id="17" name="Szabadkéz 16">
                <a:extLst>
                  <a:ext uri="{FF2B5EF4-FFF2-40B4-BE49-F238E27FC236}">
                    <a16:creationId xmlns:a16="http://schemas.microsoft.com/office/drawing/2014/main" id="{D6B26CF2-1679-C66F-784D-AE0AB69D6407}"/>
                  </a:ext>
                </a:extLst>
              </p:cNvPr>
              <p:cNvPicPr/>
              <p:nvPr/>
            </p:nvPicPr>
            <p:blipFill>
              <a:blip r:embed="rId27"/>
              <a:stretch>
                <a:fillRect/>
              </a:stretch>
            </p:blipFill>
            <p:spPr>
              <a:xfrm>
                <a:off x="1959195" y="3957240"/>
                <a:ext cx="1617120" cy="1638720"/>
              </a:xfrm>
              <a:prstGeom prst="rect">
                <a:avLst/>
              </a:prstGeom>
            </p:spPr>
          </p:pic>
        </mc:Fallback>
      </mc:AlternateContent>
    </p:spTree>
    <p:extLst>
      <p:ext uri="{BB962C8B-B14F-4D97-AF65-F5344CB8AC3E}">
        <p14:creationId xmlns:p14="http://schemas.microsoft.com/office/powerpoint/2010/main" val="5961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884FCA-BD66-43D1-B3A2-57BCCC49BD9F}"/>
              </a:ext>
            </a:extLst>
          </p:cNvPr>
          <p:cNvSpPr>
            <a:spLocks noGrp="1"/>
          </p:cNvSpPr>
          <p:nvPr>
            <p:ph type="title"/>
          </p:nvPr>
        </p:nvSpPr>
        <p:spPr>
          <a:xfrm>
            <a:off x="486157" y="0"/>
            <a:ext cx="3533898" cy="592818"/>
          </a:xfrm>
        </p:spPr>
        <p:txBody>
          <a:bodyPr>
            <a:noAutofit/>
          </a:bodyPr>
          <a:lstStyle/>
          <a:p>
            <a:r>
              <a:rPr lang="hu-HU" sz="3600" b="1" dirty="0">
                <a:solidFill>
                  <a:schemeClr val="accent5">
                    <a:lumMod val="50000"/>
                  </a:schemeClr>
                </a:solidFill>
                <a:latin typeface="Times New Roman" panose="02020603050405020304" pitchFamily="18" charset="0"/>
                <a:cs typeface="Times New Roman" panose="02020603050405020304" pitchFamily="18" charset="0"/>
              </a:rPr>
              <a:t>A </a:t>
            </a:r>
            <a:r>
              <a:rPr lang="hu-HU" sz="3600" b="1" dirty="0" err="1">
                <a:solidFill>
                  <a:schemeClr val="accent5">
                    <a:lumMod val="50000"/>
                  </a:schemeClr>
                </a:solidFill>
                <a:latin typeface="Times New Roman" panose="02020603050405020304" pitchFamily="18" charset="0"/>
                <a:cs typeface="Times New Roman" panose="02020603050405020304" pitchFamily="18" charset="0"/>
              </a:rPr>
              <a:t>telki</a:t>
            </a:r>
            <a:r>
              <a:rPr lang="hu-HU" sz="3600" b="1" dirty="0">
                <a:solidFill>
                  <a:schemeClr val="accent5">
                    <a:lumMod val="50000"/>
                  </a:schemeClr>
                </a:solidFill>
                <a:latin typeface="Times New Roman" panose="02020603050405020304" pitchFamily="18" charset="0"/>
                <a:cs typeface="Times New Roman" panose="02020603050405020304" pitchFamily="18" charset="0"/>
              </a:rPr>
              <a:t> szolgalom</a:t>
            </a:r>
          </a:p>
        </p:txBody>
      </p:sp>
      <p:sp>
        <p:nvSpPr>
          <p:cNvPr id="3" name="Tartalom helye 2">
            <a:extLst>
              <a:ext uri="{FF2B5EF4-FFF2-40B4-BE49-F238E27FC236}">
                <a16:creationId xmlns:a16="http://schemas.microsoft.com/office/drawing/2014/main" id="{4596483C-C0E9-4478-96D7-C596490E9897}"/>
              </a:ext>
            </a:extLst>
          </p:cNvPr>
          <p:cNvSpPr>
            <a:spLocks noGrp="1"/>
          </p:cNvSpPr>
          <p:nvPr>
            <p:ph idx="1"/>
          </p:nvPr>
        </p:nvSpPr>
        <p:spPr>
          <a:xfrm>
            <a:off x="228600" y="496464"/>
            <a:ext cx="11715749" cy="6361536"/>
          </a:xfrm>
          <a:ln w="38100">
            <a:noFill/>
          </a:ln>
        </p:spPr>
        <p:txBody>
          <a:bodyPr>
            <a:normAutofit fontScale="70000" lnSpcReduction="20000"/>
          </a:bodyPr>
          <a:lstStyle/>
          <a:p>
            <a:pPr marL="0" indent="0" algn="just">
              <a:buNone/>
            </a:pPr>
            <a:r>
              <a:rPr lang="hu-HU" sz="3400" i="1" dirty="0">
                <a:effectLst/>
                <a:latin typeface="Times New Roman" panose="02020603050405020304" pitchFamily="18" charset="0"/>
                <a:ea typeface="Times New Roman" panose="02020603050405020304" pitchFamily="18" charset="0"/>
              </a:rPr>
              <a:t>az ingatlan mindenkori birtokosa átjárás, vízellátás, vízelvezetés, pince létesítése, vezetékoszlopok elhelyezése, épület megtámasztása ………céljára más ingatlanát </a:t>
            </a:r>
            <a:r>
              <a:rPr lang="hu-HU" sz="3400" i="1" u="sng" dirty="0">
                <a:effectLst/>
                <a:latin typeface="Times New Roman" panose="02020603050405020304" pitchFamily="18" charset="0"/>
                <a:ea typeface="Times New Roman" panose="02020603050405020304" pitchFamily="18" charset="0"/>
              </a:rPr>
              <a:t>meghatározott terjedelemben </a:t>
            </a:r>
            <a:r>
              <a:rPr lang="hu-HU" sz="3400" i="1" dirty="0">
                <a:effectLst/>
                <a:latin typeface="Times New Roman" panose="02020603050405020304" pitchFamily="18" charset="0"/>
                <a:ea typeface="Times New Roman" panose="02020603050405020304" pitchFamily="18" charset="0"/>
              </a:rPr>
              <a:t>használhatja...</a:t>
            </a:r>
            <a:r>
              <a:rPr lang="hu-HU" sz="3400" dirty="0">
                <a:effectLst/>
                <a:latin typeface="Times New Roman" panose="02020603050405020304" pitchFamily="18" charset="0"/>
                <a:ea typeface="Times New Roman" panose="02020603050405020304" pitchFamily="18" charset="0"/>
              </a:rPr>
              <a:t>Általában két vagy több ingatlant érint. </a:t>
            </a:r>
            <a:r>
              <a:rPr lang="hu-HU" sz="34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hu-HU" sz="3400" kern="0" dirty="0">
                <a:effectLst/>
                <a:latin typeface="Times New Roman" panose="02020603050405020304" pitchFamily="18" charset="0"/>
                <a:ea typeface="Times New Roman" panose="02020603050405020304" pitchFamily="18" charset="0"/>
                <a:cs typeface="Times New Roman" panose="02020603050405020304" pitchFamily="18" charset="0"/>
              </a:rPr>
              <a:t> szolgalom ingatlanhoz kötött jog. </a:t>
            </a:r>
            <a:r>
              <a:rPr lang="hu-HU" sz="3400" dirty="0">
                <a:effectLst/>
                <a:latin typeface="Times New Roman" panose="02020603050405020304" pitchFamily="18" charset="0"/>
                <a:ea typeface="Times New Roman" panose="02020603050405020304" pitchFamily="18" charset="0"/>
                <a:cs typeface="Times New Roman" panose="02020603050405020304" pitchFamily="18" charset="0"/>
              </a:rPr>
              <a:t>A korlát lehet időbeli, vagy térbeli: pl. az átjárási szolgalomnál megvan az a nyomvonal, ahol haladni lehet. A szolgalom nem az egész ingatlanra terjed ki.</a:t>
            </a:r>
          </a:p>
          <a:p>
            <a:pPr marL="0" indent="0" algn="just">
              <a:buNone/>
            </a:pPr>
            <a:endParaRPr lang="hu-HU" sz="3400" dirty="0">
              <a:effectLst/>
              <a:latin typeface="Times New Roman" panose="02020603050405020304" pitchFamily="18" charset="0"/>
              <a:ea typeface="Times New Roman" panose="02020603050405020304" pitchFamily="18" charset="0"/>
            </a:endParaRPr>
          </a:p>
          <a:p>
            <a:pPr marL="0" indent="0" algn="just">
              <a:buNone/>
            </a:pPr>
            <a:r>
              <a:rPr lang="hu-HU" sz="3400" dirty="0">
                <a:effectLst/>
                <a:latin typeface="Times New Roman" panose="02020603050405020304" pitchFamily="18" charset="0"/>
                <a:ea typeface="Times New Roman" panose="02020603050405020304" pitchFamily="18" charset="0"/>
              </a:rPr>
              <a:t>Ha valamely föld nincs összekötve megfelelő közúttal, a szomszédok kötelesek tűrni, hogy az ingatlan mindenkori birtokosa földjeiken átjárjon. </a:t>
            </a:r>
            <a:r>
              <a:rPr lang="hu-HU" sz="3400" dirty="0">
                <a:effectLst/>
                <a:latin typeface="Times New Roman" panose="02020603050405020304" pitchFamily="18" charset="0"/>
                <a:ea typeface="Times New Roman" panose="02020603050405020304" pitchFamily="18" charset="0"/>
                <a:cs typeface="Times New Roman" panose="02020603050405020304" pitchFamily="18" charset="0"/>
              </a:rPr>
              <a:t>mely használati jogot jelent kívülálló személy számára más tulajdonában álló ingatlanon. Pl. </a:t>
            </a:r>
            <a:r>
              <a:rPr lang="hu-HU" sz="3400" b="1" dirty="0">
                <a:effectLst/>
                <a:latin typeface="Times New Roman" panose="02020603050405020304" pitchFamily="18" charset="0"/>
                <a:ea typeface="Times New Roman" panose="02020603050405020304" pitchFamily="18" charset="0"/>
                <a:cs typeface="Times New Roman" panose="02020603050405020304" pitchFamily="18" charset="0"/>
              </a:rPr>
              <a:t>Az átjárási jog</a:t>
            </a:r>
            <a:r>
              <a:rPr lang="hu-HU" sz="3400" dirty="0">
                <a:effectLst/>
                <a:latin typeface="Times New Roman" panose="02020603050405020304" pitchFamily="18" charset="0"/>
                <a:ea typeface="Times New Roman" panose="02020603050405020304" pitchFamily="18" charset="0"/>
                <a:cs typeface="Times New Roman" panose="02020603050405020304" pitchFamily="18" charset="0"/>
              </a:rPr>
              <a:t>, amikor az átjárásra igénybe vett földrészlet nem kerül át a tulajdonába, azt csak a meghatározott célra használhatja (elsősorban gyalogosan, kivételesen járművel 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Építési telek az a telek,</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amely beépítésre szánt területen, építési övezetben fekszik,</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az építési szabályoknak megfelelően kialakított,</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a közterületnek gépjármű-közlekedésre alkalmas részéről az  adott közterületre vonatkozó jogszabályi  előírások szerint, vagy önálló helyrajzi számon útként nyilvántartott magánútról gépjárművel közvetlenül</a:t>
            </a:r>
            <a:r>
              <a:rPr kumimoji="0" lang="hu-HU" altLang="hu-HU" sz="3400" b="0" i="0" u="none" strike="noStrike" cap="none" normalizeH="0" dirty="0">
                <a:ln>
                  <a:noFill/>
                </a:ln>
                <a:effectLst/>
                <a:latin typeface="Times New Roman" panose="02020603050405020304" pitchFamily="18" charset="0"/>
                <a:cs typeface="Times New Roman" panose="02020603050405020304" pitchFamily="18" charset="0"/>
              </a:rPr>
              <a:t> - </a:t>
            </a: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zöldfelület, illetve termőföld sérelme nélkül-  megközelíthető, és</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amelynek a közterülettel vagy magánúttal közös határvonala </a:t>
            </a:r>
          </a:p>
          <a:p>
            <a:pPr marL="457200" lvl="1" indent="0" eaLnBrk="0" fontAlgn="base" hangingPunct="0">
              <a:lnSpc>
                <a:spcPct val="100000"/>
              </a:lnSpc>
              <a:spcBef>
                <a:spcPct val="0"/>
              </a:spcBef>
              <a:spcAft>
                <a:spcPct val="0"/>
              </a:spcAft>
              <a:buNone/>
            </a:pPr>
            <a:r>
              <a:rPr kumimoji="0" lang="hu-HU" altLang="hu-HU" sz="3400" b="0" i="0" u="none" strike="noStrike" cap="none" normalizeH="0" baseline="0" dirty="0">
                <a:ln>
                  <a:noFill/>
                </a:ln>
                <a:effectLst/>
                <a:latin typeface="Times New Roman" panose="02020603050405020304" pitchFamily="18" charset="0"/>
                <a:cs typeface="Times New Roman" panose="02020603050405020304" pitchFamily="18" charset="0"/>
              </a:rPr>
              <a:t>legalább 3,00 m.</a:t>
            </a:r>
            <a:endParaRPr lang="hu-HU" sz="3400" dirty="0">
              <a:effectLst/>
              <a:latin typeface="Times New Roman" panose="02020603050405020304" pitchFamily="18" charset="0"/>
              <a:ea typeface="Times New Roman" panose="02020603050405020304" pitchFamily="18" charset="0"/>
            </a:endParaRPr>
          </a:p>
          <a:p>
            <a:pPr marL="0" indent="0">
              <a:lnSpc>
                <a:spcPct val="100000"/>
              </a:lnSpc>
              <a:spcBef>
                <a:spcPts val="0"/>
              </a:spcBef>
              <a:buNone/>
            </a:pPr>
            <a:endParaRPr lang="hu-HU"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hu-HU" sz="1000" dirty="0">
              <a:latin typeface="Times New Roman" panose="02020603050405020304" pitchFamily="18" charset="0"/>
              <a:cs typeface="Times New Roman" panose="02020603050405020304" pitchFamily="18" charset="0"/>
            </a:endParaRPr>
          </a:p>
        </p:txBody>
      </p:sp>
      <p:sp>
        <p:nvSpPr>
          <p:cNvPr id="6" name="Szövegdoboz 5">
            <a:extLst>
              <a:ext uri="{FF2B5EF4-FFF2-40B4-BE49-F238E27FC236}">
                <a16:creationId xmlns:a16="http://schemas.microsoft.com/office/drawing/2014/main" id="{254C6BDD-CB1D-4F2B-8ACE-4FAE3371797D}"/>
              </a:ext>
            </a:extLst>
          </p:cNvPr>
          <p:cNvSpPr txBox="1"/>
          <p:nvPr/>
        </p:nvSpPr>
        <p:spPr>
          <a:xfrm>
            <a:off x="11382234" y="96354"/>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391354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C6203D2-9514-0F3F-D20C-34BB6EB9E3C3}"/>
              </a:ext>
            </a:extLst>
          </p:cNvPr>
          <p:cNvSpPr>
            <a:spLocks noGrp="1"/>
          </p:cNvSpPr>
          <p:nvPr>
            <p:ph idx="1"/>
          </p:nvPr>
        </p:nvSpPr>
        <p:spPr>
          <a:xfrm>
            <a:off x="0" y="0"/>
            <a:ext cx="12192000" cy="6858000"/>
          </a:xfrm>
        </p:spPr>
        <p:txBody>
          <a:bodyPr/>
          <a:lstStyle/>
          <a:p>
            <a:pPr marL="0" indent="0">
              <a:buNone/>
            </a:pPr>
            <a:r>
              <a:rPr lang="hu-HU" b="1" dirty="0">
                <a:solidFill>
                  <a:srgbClr val="FF0000"/>
                </a:solidFill>
                <a:latin typeface="Times New Roman" panose="02020603050405020304" pitchFamily="18" charset="0"/>
                <a:cs typeface="Times New Roman" panose="02020603050405020304" pitchFamily="18" charset="0"/>
              </a:rPr>
              <a:t>22</a:t>
            </a:r>
          </a:p>
        </p:txBody>
      </p:sp>
      <mc:AlternateContent xmlns:mc="http://schemas.openxmlformats.org/markup-compatibility/2006" xmlns:p14="http://schemas.microsoft.com/office/powerpoint/2010/main">
        <mc:Choice Requires="p14">
          <p:contentPart p14:bwMode="auto" r:id="rId2">
            <p14:nvContentPartPr>
              <p14:cNvPr id="4" name="Szabadkéz 3">
                <a:extLst>
                  <a:ext uri="{FF2B5EF4-FFF2-40B4-BE49-F238E27FC236}">
                    <a16:creationId xmlns:a16="http://schemas.microsoft.com/office/drawing/2014/main" id="{818897EA-EA6C-6B16-32E6-11E63A28CA7D}"/>
                  </a:ext>
                </a:extLst>
              </p14:cNvPr>
              <p14:cNvContentPartPr/>
              <p14:nvPr/>
            </p14:nvContentPartPr>
            <p14:xfrm>
              <a:off x="8152995" y="370905"/>
              <a:ext cx="360" cy="6390720"/>
            </p14:xfrm>
          </p:contentPart>
        </mc:Choice>
        <mc:Fallback xmlns="">
          <p:pic>
            <p:nvPicPr>
              <p:cNvPr id="4" name="Szabadkéz 3">
                <a:extLst>
                  <a:ext uri="{FF2B5EF4-FFF2-40B4-BE49-F238E27FC236}">
                    <a16:creationId xmlns:a16="http://schemas.microsoft.com/office/drawing/2014/main" id="{818897EA-EA6C-6B16-32E6-11E63A28CA7D}"/>
                  </a:ext>
                </a:extLst>
              </p:cNvPr>
              <p:cNvPicPr/>
              <p:nvPr/>
            </p:nvPicPr>
            <p:blipFill>
              <a:blip r:embed="rId3"/>
              <a:stretch>
                <a:fillRect/>
              </a:stretch>
            </p:blipFill>
            <p:spPr>
              <a:xfrm>
                <a:off x="8143995" y="362265"/>
                <a:ext cx="18000" cy="6408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Szabadkéz 4">
                <a:extLst>
                  <a:ext uri="{FF2B5EF4-FFF2-40B4-BE49-F238E27FC236}">
                    <a16:creationId xmlns:a16="http://schemas.microsoft.com/office/drawing/2014/main" id="{F8378585-E781-45BA-708F-301D10E7E3B9}"/>
                  </a:ext>
                </a:extLst>
              </p14:cNvPr>
              <p14:cNvContentPartPr/>
              <p14:nvPr/>
            </p14:nvContentPartPr>
            <p14:xfrm>
              <a:off x="9572475" y="437865"/>
              <a:ext cx="29880" cy="6407280"/>
            </p14:xfrm>
          </p:contentPart>
        </mc:Choice>
        <mc:Fallback xmlns="">
          <p:pic>
            <p:nvPicPr>
              <p:cNvPr id="5" name="Szabadkéz 4">
                <a:extLst>
                  <a:ext uri="{FF2B5EF4-FFF2-40B4-BE49-F238E27FC236}">
                    <a16:creationId xmlns:a16="http://schemas.microsoft.com/office/drawing/2014/main" id="{F8378585-E781-45BA-708F-301D10E7E3B9}"/>
                  </a:ext>
                </a:extLst>
              </p:cNvPr>
              <p:cNvPicPr/>
              <p:nvPr/>
            </p:nvPicPr>
            <p:blipFill>
              <a:blip r:embed="rId5"/>
              <a:stretch>
                <a:fillRect/>
              </a:stretch>
            </p:blipFill>
            <p:spPr>
              <a:xfrm>
                <a:off x="9563475" y="429225"/>
                <a:ext cx="47520" cy="64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Szabadkéz 5">
                <a:extLst>
                  <a:ext uri="{FF2B5EF4-FFF2-40B4-BE49-F238E27FC236}">
                    <a16:creationId xmlns:a16="http://schemas.microsoft.com/office/drawing/2014/main" id="{00E5DE43-46DF-F816-7841-58108D8A4F3C}"/>
                  </a:ext>
                </a:extLst>
              </p14:cNvPr>
              <p14:cNvContentPartPr/>
              <p14:nvPr/>
            </p14:nvContentPartPr>
            <p14:xfrm>
              <a:off x="4596915" y="828465"/>
              <a:ext cx="3630600" cy="102960"/>
            </p14:xfrm>
          </p:contentPart>
        </mc:Choice>
        <mc:Fallback xmlns="">
          <p:pic>
            <p:nvPicPr>
              <p:cNvPr id="6" name="Szabadkéz 5">
                <a:extLst>
                  <a:ext uri="{FF2B5EF4-FFF2-40B4-BE49-F238E27FC236}">
                    <a16:creationId xmlns:a16="http://schemas.microsoft.com/office/drawing/2014/main" id="{00E5DE43-46DF-F816-7841-58108D8A4F3C}"/>
                  </a:ext>
                </a:extLst>
              </p:cNvPr>
              <p:cNvPicPr/>
              <p:nvPr/>
            </p:nvPicPr>
            <p:blipFill>
              <a:blip r:embed="rId7"/>
              <a:stretch>
                <a:fillRect/>
              </a:stretch>
            </p:blipFill>
            <p:spPr>
              <a:xfrm>
                <a:off x="4587915" y="819465"/>
                <a:ext cx="3648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Szabadkéz 6">
                <a:extLst>
                  <a:ext uri="{FF2B5EF4-FFF2-40B4-BE49-F238E27FC236}">
                    <a16:creationId xmlns:a16="http://schemas.microsoft.com/office/drawing/2014/main" id="{DC9333AA-11A8-FCBC-2416-9A136C86F937}"/>
                  </a:ext>
                </a:extLst>
              </p14:cNvPr>
              <p14:cNvContentPartPr/>
              <p14:nvPr/>
            </p14:nvContentPartPr>
            <p14:xfrm>
              <a:off x="4591155" y="856905"/>
              <a:ext cx="3580920" cy="2486880"/>
            </p14:xfrm>
          </p:contentPart>
        </mc:Choice>
        <mc:Fallback xmlns="">
          <p:pic>
            <p:nvPicPr>
              <p:cNvPr id="7" name="Szabadkéz 6">
                <a:extLst>
                  <a:ext uri="{FF2B5EF4-FFF2-40B4-BE49-F238E27FC236}">
                    <a16:creationId xmlns:a16="http://schemas.microsoft.com/office/drawing/2014/main" id="{DC9333AA-11A8-FCBC-2416-9A136C86F937}"/>
                  </a:ext>
                </a:extLst>
              </p:cNvPr>
              <p:cNvPicPr/>
              <p:nvPr/>
            </p:nvPicPr>
            <p:blipFill>
              <a:blip r:embed="rId9"/>
              <a:stretch>
                <a:fillRect/>
              </a:stretch>
            </p:blipFill>
            <p:spPr>
              <a:xfrm>
                <a:off x="4582155" y="848265"/>
                <a:ext cx="3598560" cy="250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Szabadkéz 8">
                <a:extLst>
                  <a:ext uri="{FF2B5EF4-FFF2-40B4-BE49-F238E27FC236}">
                    <a16:creationId xmlns:a16="http://schemas.microsoft.com/office/drawing/2014/main" id="{0FDC33E3-E9F3-B151-C6F0-6C1E28842BA3}"/>
                  </a:ext>
                </a:extLst>
              </p14:cNvPr>
              <p14:cNvContentPartPr/>
              <p14:nvPr/>
            </p14:nvContentPartPr>
            <p14:xfrm>
              <a:off x="1599915" y="3352425"/>
              <a:ext cx="3066480" cy="10800"/>
            </p14:xfrm>
          </p:contentPart>
        </mc:Choice>
        <mc:Fallback xmlns="">
          <p:pic>
            <p:nvPicPr>
              <p:cNvPr id="9" name="Szabadkéz 8">
                <a:extLst>
                  <a:ext uri="{FF2B5EF4-FFF2-40B4-BE49-F238E27FC236}">
                    <a16:creationId xmlns:a16="http://schemas.microsoft.com/office/drawing/2014/main" id="{0FDC33E3-E9F3-B151-C6F0-6C1E28842BA3}"/>
                  </a:ext>
                </a:extLst>
              </p:cNvPr>
              <p:cNvPicPr/>
              <p:nvPr/>
            </p:nvPicPr>
            <p:blipFill>
              <a:blip r:embed="rId11"/>
              <a:stretch>
                <a:fillRect/>
              </a:stretch>
            </p:blipFill>
            <p:spPr>
              <a:xfrm>
                <a:off x="1591275" y="3343425"/>
                <a:ext cx="3084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Szabadkéz 9">
                <a:extLst>
                  <a:ext uri="{FF2B5EF4-FFF2-40B4-BE49-F238E27FC236}">
                    <a16:creationId xmlns:a16="http://schemas.microsoft.com/office/drawing/2014/main" id="{00A15887-2123-6C4E-58EB-49E571E3113E}"/>
                  </a:ext>
                </a:extLst>
              </p14:cNvPr>
              <p14:cNvContentPartPr/>
              <p14:nvPr/>
            </p14:nvContentPartPr>
            <p14:xfrm>
              <a:off x="1580475" y="3362145"/>
              <a:ext cx="6600240" cy="1618560"/>
            </p14:xfrm>
          </p:contentPart>
        </mc:Choice>
        <mc:Fallback xmlns="">
          <p:pic>
            <p:nvPicPr>
              <p:cNvPr id="10" name="Szabadkéz 9">
                <a:extLst>
                  <a:ext uri="{FF2B5EF4-FFF2-40B4-BE49-F238E27FC236}">
                    <a16:creationId xmlns:a16="http://schemas.microsoft.com/office/drawing/2014/main" id="{00A15887-2123-6C4E-58EB-49E571E3113E}"/>
                  </a:ext>
                </a:extLst>
              </p:cNvPr>
              <p:cNvPicPr/>
              <p:nvPr/>
            </p:nvPicPr>
            <p:blipFill>
              <a:blip r:embed="rId13"/>
              <a:stretch>
                <a:fillRect/>
              </a:stretch>
            </p:blipFill>
            <p:spPr>
              <a:xfrm>
                <a:off x="1571835" y="3353145"/>
                <a:ext cx="6617880" cy="163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Szabadkéz 11">
                <a:extLst>
                  <a:ext uri="{FF2B5EF4-FFF2-40B4-BE49-F238E27FC236}">
                    <a16:creationId xmlns:a16="http://schemas.microsoft.com/office/drawing/2014/main" id="{AF49B568-AA02-BF17-650C-3891CAE6FFC8}"/>
                  </a:ext>
                </a:extLst>
              </p14:cNvPr>
              <p14:cNvContentPartPr/>
              <p14:nvPr/>
            </p14:nvContentPartPr>
            <p14:xfrm>
              <a:off x="285555" y="3342345"/>
              <a:ext cx="1313640" cy="50400"/>
            </p14:xfrm>
          </p:contentPart>
        </mc:Choice>
        <mc:Fallback xmlns="">
          <p:pic>
            <p:nvPicPr>
              <p:cNvPr id="12" name="Szabadkéz 11">
                <a:extLst>
                  <a:ext uri="{FF2B5EF4-FFF2-40B4-BE49-F238E27FC236}">
                    <a16:creationId xmlns:a16="http://schemas.microsoft.com/office/drawing/2014/main" id="{AF49B568-AA02-BF17-650C-3891CAE6FFC8}"/>
                  </a:ext>
                </a:extLst>
              </p:cNvPr>
              <p:cNvPicPr/>
              <p:nvPr/>
            </p:nvPicPr>
            <p:blipFill>
              <a:blip r:embed="rId15"/>
              <a:stretch>
                <a:fillRect/>
              </a:stretch>
            </p:blipFill>
            <p:spPr>
              <a:xfrm>
                <a:off x="276555" y="3333345"/>
                <a:ext cx="1331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Szabadkéz 12">
                <a:extLst>
                  <a:ext uri="{FF2B5EF4-FFF2-40B4-BE49-F238E27FC236}">
                    <a16:creationId xmlns:a16="http://schemas.microsoft.com/office/drawing/2014/main" id="{E46D01C1-AB64-F6D2-76C8-6024A74AC5DA}"/>
                  </a:ext>
                </a:extLst>
              </p14:cNvPr>
              <p14:cNvContentPartPr/>
              <p14:nvPr/>
            </p14:nvContentPartPr>
            <p14:xfrm>
              <a:off x="4581435" y="38265"/>
              <a:ext cx="19800" cy="809640"/>
            </p14:xfrm>
          </p:contentPart>
        </mc:Choice>
        <mc:Fallback xmlns="">
          <p:pic>
            <p:nvPicPr>
              <p:cNvPr id="13" name="Szabadkéz 12">
                <a:extLst>
                  <a:ext uri="{FF2B5EF4-FFF2-40B4-BE49-F238E27FC236}">
                    <a16:creationId xmlns:a16="http://schemas.microsoft.com/office/drawing/2014/main" id="{E46D01C1-AB64-F6D2-76C8-6024A74AC5DA}"/>
                  </a:ext>
                </a:extLst>
              </p:cNvPr>
              <p:cNvPicPr/>
              <p:nvPr/>
            </p:nvPicPr>
            <p:blipFill>
              <a:blip r:embed="rId17"/>
              <a:stretch>
                <a:fillRect/>
              </a:stretch>
            </p:blipFill>
            <p:spPr>
              <a:xfrm>
                <a:off x="4572435" y="29265"/>
                <a:ext cx="37440" cy="82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Szabadkéz 13">
                <a:extLst>
                  <a:ext uri="{FF2B5EF4-FFF2-40B4-BE49-F238E27FC236}">
                    <a16:creationId xmlns:a16="http://schemas.microsoft.com/office/drawing/2014/main" id="{83B3E812-EAB0-3581-013A-AB1B472F414B}"/>
                  </a:ext>
                </a:extLst>
              </p14:cNvPr>
              <p14:cNvContentPartPr/>
              <p14:nvPr/>
            </p14:nvContentPartPr>
            <p14:xfrm>
              <a:off x="3219195" y="4990785"/>
              <a:ext cx="19440" cy="1856520"/>
            </p14:xfrm>
          </p:contentPart>
        </mc:Choice>
        <mc:Fallback xmlns="">
          <p:pic>
            <p:nvPicPr>
              <p:cNvPr id="14" name="Szabadkéz 13">
                <a:extLst>
                  <a:ext uri="{FF2B5EF4-FFF2-40B4-BE49-F238E27FC236}">
                    <a16:creationId xmlns:a16="http://schemas.microsoft.com/office/drawing/2014/main" id="{83B3E812-EAB0-3581-013A-AB1B472F414B}"/>
                  </a:ext>
                </a:extLst>
              </p:cNvPr>
              <p:cNvPicPr/>
              <p:nvPr/>
            </p:nvPicPr>
            <p:blipFill>
              <a:blip r:embed="rId19"/>
              <a:stretch>
                <a:fillRect/>
              </a:stretch>
            </p:blipFill>
            <p:spPr>
              <a:xfrm>
                <a:off x="3210555" y="4981785"/>
                <a:ext cx="37080" cy="1874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Szabadkéz 14">
                <a:extLst>
                  <a:ext uri="{FF2B5EF4-FFF2-40B4-BE49-F238E27FC236}">
                    <a16:creationId xmlns:a16="http://schemas.microsoft.com/office/drawing/2014/main" id="{8DC7FDBE-ADA5-2D27-9BFC-06EF5D9867BD}"/>
                  </a:ext>
                </a:extLst>
              </p14:cNvPr>
              <p14:cNvContentPartPr/>
              <p14:nvPr/>
            </p14:nvContentPartPr>
            <p14:xfrm>
              <a:off x="8429115" y="441825"/>
              <a:ext cx="39240" cy="6282720"/>
            </p14:xfrm>
          </p:contentPart>
        </mc:Choice>
        <mc:Fallback xmlns="">
          <p:pic>
            <p:nvPicPr>
              <p:cNvPr id="15" name="Szabadkéz 14">
                <a:extLst>
                  <a:ext uri="{FF2B5EF4-FFF2-40B4-BE49-F238E27FC236}">
                    <a16:creationId xmlns:a16="http://schemas.microsoft.com/office/drawing/2014/main" id="{8DC7FDBE-ADA5-2D27-9BFC-06EF5D9867BD}"/>
                  </a:ext>
                </a:extLst>
              </p:cNvPr>
              <p:cNvPicPr/>
              <p:nvPr/>
            </p:nvPicPr>
            <p:blipFill>
              <a:blip r:embed="rId21"/>
              <a:stretch>
                <a:fillRect/>
              </a:stretch>
            </p:blipFill>
            <p:spPr>
              <a:xfrm>
                <a:off x="8366115" y="378825"/>
                <a:ext cx="164880" cy="6408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Szabadkéz 16">
                <a:extLst>
                  <a:ext uri="{FF2B5EF4-FFF2-40B4-BE49-F238E27FC236}">
                    <a16:creationId xmlns:a16="http://schemas.microsoft.com/office/drawing/2014/main" id="{CEEEF6A4-88A3-9FA0-8429-CD9060E72371}"/>
                  </a:ext>
                </a:extLst>
              </p14:cNvPr>
              <p14:cNvContentPartPr/>
              <p14:nvPr/>
            </p14:nvContentPartPr>
            <p14:xfrm>
              <a:off x="7867155" y="2142825"/>
              <a:ext cx="553320" cy="360"/>
            </p14:xfrm>
          </p:contentPart>
        </mc:Choice>
        <mc:Fallback xmlns="">
          <p:pic>
            <p:nvPicPr>
              <p:cNvPr id="17" name="Szabadkéz 16">
                <a:extLst>
                  <a:ext uri="{FF2B5EF4-FFF2-40B4-BE49-F238E27FC236}">
                    <a16:creationId xmlns:a16="http://schemas.microsoft.com/office/drawing/2014/main" id="{CEEEF6A4-88A3-9FA0-8429-CD9060E72371}"/>
                  </a:ext>
                </a:extLst>
              </p:cNvPr>
              <p:cNvPicPr/>
              <p:nvPr/>
            </p:nvPicPr>
            <p:blipFill>
              <a:blip r:embed="rId23"/>
              <a:stretch>
                <a:fillRect/>
              </a:stretch>
            </p:blipFill>
            <p:spPr>
              <a:xfrm>
                <a:off x="7804515" y="2079825"/>
                <a:ext cx="678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Szabadkéz 17">
                <a:extLst>
                  <a:ext uri="{FF2B5EF4-FFF2-40B4-BE49-F238E27FC236}">
                    <a16:creationId xmlns:a16="http://schemas.microsoft.com/office/drawing/2014/main" id="{6CD682D7-EE46-9330-318E-898DE03D5053}"/>
                  </a:ext>
                </a:extLst>
              </p14:cNvPr>
              <p14:cNvContentPartPr/>
              <p14:nvPr/>
            </p14:nvContentPartPr>
            <p14:xfrm>
              <a:off x="7772115" y="4085025"/>
              <a:ext cx="669960" cy="49680"/>
            </p14:xfrm>
          </p:contentPart>
        </mc:Choice>
        <mc:Fallback xmlns="">
          <p:pic>
            <p:nvPicPr>
              <p:cNvPr id="18" name="Szabadkéz 17">
                <a:extLst>
                  <a:ext uri="{FF2B5EF4-FFF2-40B4-BE49-F238E27FC236}">
                    <a16:creationId xmlns:a16="http://schemas.microsoft.com/office/drawing/2014/main" id="{6CD682D7-EE46-9330-318E-898DE03D5053}"/>
                  </a:ext>
                </a:extLst>
              </p:cNvPr>
              <p:cNvPicPr/>
              <p:nvPr/>
            </p:nvPicPr>
            <p:blipFill>
              <a:blip r:embed="rId25"/>
              <a:stretch>
                <a:fillRect/>
              </a:stretch>
            </p:blipFill>
            <p:spPr>
              <a:xfrm>
                <a:off x="7709475" y="4022025"/>
                <a:ext cx="795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Szabadkéz 18">
                <a:extLst>
                  <a:ext uri="{FF2B5EF4-FFF2-40B4-BE49-F238E27FC236}">
                    <a16:creationId xmlns:a16="http://schemas.microsoft.com/office/drawing/2014/main" id="{4A0F9431-6425-F944-134E-FE3E8E732089}"/>
                  </a:ext>
                </a:extLst>
              </p14:cNvPr>
              <p14:cNvContentPartPr/>
              <p14:nvPr/>
            </p14:nvContentPartPr>
            <p14:xfrm>
              <a:off x="7819635" y="5808705"/>
              <a:ext cx="595080" cy="20520"/>
            </p14:xfrm>
          </p:contentPart>
        </mc:Choice>
        <mc:Fallback xmlns="">
          <p:pic>
            <p:nvPicPr>
              <p:cNvPr id="19" name="Szabadkéz 18">
                <a:extLst>
                  <a:ext uri="{FF2B5EF4-FFF2-40B4-BE49-F238E27FC236}">
                    <a16:creationId xmlns:a16="http://schemas.microsoft.com/office/drawing/2014/main" id="{4A0F9431-6425-F944-134E-FE3E8E732089}"/>
                  </a:ext>
                </a:extLst>
              </p:cNvPr>
              <p:cNvPicPr/>
              <p:nvPr/>
            </p:nvPicPr>
            <p:blipFill>
              <a:blip r:embed="rId27"/>
              <a:stretch>
                <a:fillRect/>
              </a:stretch>
            </p:blipFill>
            <p:spPr>
              <a:xfrm>
                <a:off x="7756995" y="5746065"/>
                <a:ext cx="720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Szabadkéz 20">
                <a:extLst>
                  <a:ext uri="{FF2B5EF4-FFF2-40B4-BE49-F238E27FC236}">
                    <a16:creationId xmlns:a16="http://schemas.microsoft.com/office/drawing/2014/main" id="{E7AB99D1-D9FD-2DF3-0A3B-B7DB328F39AA}"/>
                  </a:ext>
                </a:extLst>
              </p14:cNvPr>
              <p14:cNvContentPartPr/>
              <p14:nvPr/>
            </p14:nvContentPartPr>
            <p14:xfrm>
              <a:off x="7895955" y="437145"/>
              <a:ext cx="612360" cy="46800"/>
            </p14:xfrm>
          </p:contentPart>
        </mc:Choice>
        <mc:Fallback xmlns="">
          <p:pic>
            <p:nvPicPr>
              <p:cNvPr id="21" name="Szabadkéz 20">
                <a:extLst>
                  <a:ext uri="{FF2B5EF4-FFF2-40B4-BE49-F238E27FC236}">
                    <a16:creationId xmlns:a16="http://schemas.microsoft.com/office/drawing/2014/main" id="{E7AB99D1-D9FD-2DF3-0A3B-B7DB328F39AA}"/>
                  </a:ext>
                </a:extLst>
              </p:cNvPr>
              <p:cNvPicPr/>
              <p:nvPr/>
            </p:nvPicPr>
            <p:blipFill>
              <a:blip r:embed="rId29"/>
              <a:stretch>
                <a:fillRect/>
              </a:stretch>
            </p:blipFill>
            <p:spPr>
              <a:xfrm>
                <a:off x="7832955" y="374145"/>
                <a:ext cx="738000" cy="172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2" name="Szabadkéz 21">
                <a:extLst>
                  <a:ext uri="{FF2B5EF4-FFF2-40B4-BE49-F238E27FC236}">
                    <a16:creationId xmlns:a16="http://schemas.microsoft.com/office/drawing/2014/main" id="{1DE970B0-1B88-2893-5765-B7012E0A0F00}"/>
                  </a:ext>
                </a:extLst>
              </p14:cNvPr>
              <p14:cNvContentPartPr/>
              <p14:nvPr/>
            </p14:nvContentPartPr>
            <p14:xfrm>
              <a:off x="5724435" y="1492665"/>
              <a:ext cx="1047240" cy="1194120"/>
            </p14:xfrm>
          </p:contentPart>
        </mc:Choice>
        <mc:Fallback xmlns="">
          <p:pic>
            <p:nvPicPr>
              <p:cNvPr id="22" name="Szabadkéz 21">
                <a:extLst>
                  <a:ext uri="{FF2B5EF4-FFF2-40B4-BE49-F238E27FC236}">
                    <a16:creationId xmlns:a16="http://schemas.microsoft.com/office/drawing/2014/main" id="{1DE970B0-1B88-2893-5765-B7012E0A0F00}"/>
                  </a:ext>
                </a:extLst>
              </p:cNvPr>
              <p:cNvPicPr/>
              <p:nvPr/>
            </p:nvPicPr>
            <p:blipFill>
              <a:blip r:embed="rId31"/>
              <a:stretch>
                <a:fillRect/>
              </a:stretch>
            </p:blipFill>
            <p:spPr>
              <a:xfrm>
                <a:off x="5688795" y="1276665"/>
                <a:ext cx="1118880" cy="1625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3" name="Szabadkéz 22">
                <a:extLst>
                  <a:ext uri="{FF2B5EF4-FFF2-40B4-BE49-F238E27FC236}">
                    <a16:creationId xmlns:a16="http://schemas.microsoft.com/office/drawing/2014/main" id="{91EAE234-EB66-1CAC-F0EE-3714A80B9E9C}"/>
                  </a:ext>
                </a:extLst>
              </p14:cNvPr>
              <p14:cNvContentPartPr/>
              <p14:nvPr/>
            </p14:nvContentPartPr>
            <p14:xfrm>
              <a:off x="5733795" y="1485465"/>
              <a:ext cx="1077120" cy="1171800"/>
            </p14:xfrm>
          </p:contentPart>
        </mc:Choice>
        <mc:Fallback xmlns="">
          <p:pic>
            <p:nvPicPr>
              <p:cNvPr id="23" name="Szabadkéz 22">
                <a:extLst>
                  <a:ext uri="{FF2B5EF4-FFF2-40B4-BE49-F238E27FC236}">
                    <a16:creationId xmlns:a16="http://schemas.microsoft.com/office/drawing/2014/main" id="{91EAE234-EB66-1CAC-F0EE-3714A80B9E9C}"/>
                  </a:ext>
                </a:extLst>
              </p:cNvPr>
              <p:cNvPicPr/>
              <p:nvPr/>
            </p:nvPicPr>
            <p:blipFill>
              <a:blip r:embed="rId33"/>
              <a:stretch>
                <a:fillRect/>
              </a:stretch>
            </p:blipFill>
            <p:spPr>
              <a:xfrm>
                <a:off x="5697795" y="1269825"/>
                <a:ext cx="1148760" cy="16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4" name="Szabadkéz 23">
                <a:extLst>
                  <a:ext uri="{FF2B5EF4-FFF2-40B4-BE49-F238E27FC236}">
                    <a16:creationId xmlns:a16="http://schemas.microsoft.com/office/drawing/2014/main" id="{162D7840-A2D3-6653-68C2-9C8DE49BA4DE}"/>
                  </a:ext>
                </a:extLst>
              </p14:cNvPr>
              <p14:cNvContentPartPr/>
              <p14:nvPr/>
            </p14:nvContentPartPr>
            <p14:xfrm>
              <a:off x="5733795" y="1561785"/>
              <a:ext cx="971640" cy="1065960"/>
            </p14:xfrm>
          </p:contentPart>
        </mc:Choice>
        <mc:Fallback xmlns="">
          <p:pic>
            <p:nvPicPr>
              <p:cNvPr id="24" name="Szabadkéz 23">
                <a:extLst>
                  <a:ext uri="{FF2B5EF4-FFF2-40B4-BE49-F238E27FC236}">
                    <a16:creationId xmlns:a16="http://schemas.microsoft.com/office/drawing/2014/main" id="{162D7840-A2D3-6653-68C2-9C8DE49BA4DE}"/>
                  </a:ext>
                </a:extLst>
              </p:cNvPr>
              <p:cNvPicPr/>
              <p:nvPr/>
            </p:nvPicPr>
            <p:blipFill>
              <a:blip r:embed="rId35"/>
              <a:stretch>
                <a:fillRect/>
              </a:stretch>
            </p:blipFill>
            <p:spPr>
              <a:xfrm>
                <a:off x="5697795" y="1345785"/>
                <a:ext cx="1043280" cy="1497600"/>
              </a:xfrm>
              <a:prstGeom prst="rect">
                <a:avLst/>
              </a:prstGeom>
            </p:spPr>
          </p:pic>
        </mc:Fallback>
      </mc:AlternateContent>
      <p:grpSp>
        <p:nvGrpSpPr>
          <p:cNvPr id="29" name="Csoportba foglalás 28">
            <a:extLst>
              <a:ext uri="{FF2B5EF4-FFF2-40B4-BE49-F238E27FC236}">
                <a16:creationId xmlns:a16="http://schemas.microsoft.com/office/drawing/2014/main" id="{C5E41B0E-926B-55BF-C5FD-7E979A3F06B2}"/>
              </a:ext>
            </a:extLst>
          </p:cNvPr>
          <p:cNvGrpSpPr/>
          <p:nvPr/>
        </p:nvGrpSpPr>
        <p:grpSpPr>
          <a:xfrm>
            <a:off x="5740995" y="67425"/>
            <a:ext cx="1013400" cy="398880"/>
            <a:chOff x="5740995" y="67425"/>
            <a:chExt cx="1013400" cy="39888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25" name="Szabadkéz 24">
                  <a:extLst>
                    <a:ext uri="{FF2B5EF4-FFF2-40B4-BE49-F238E27FC236}">
                      <a16:creationId xmlns:a16="http://schemas.microsoft.com/office/drawing/2014/main" id="{CBFDFED6-BAF7-945E-1857-BDC117EE4350}"/>
                    </a:ext>
                  </a:extLst>
                </p14:cNvPr>
                <p14:cNvContentPartPr/>
                <p14:nvPr/>
              </p14:nvContentPartPr>
              <p14:xfrm>
                <a:off x="5740995" y="67425"/>
                <a:ext cx="1013400" cy="371880"/>
              </p14:xfrm>
            </p:contentPart>
          </mc:Choice>
          <mc:Fallback xmlns="">
            <p:pic>
              <p:nvPicPr>
                <p:cNvPr id="25" name="Szabadkéz 24">
                  <a:extLst>
                    <a:ext uri="{FF2B5EF4-FFF2-40B4-BE49-F238E27FC236}">
                      <a16:creationId xmlns:a16="http://schemas.microsoft.com/office/drawing/2014/main" id="{CBFDFED6-BAF7-945E-1857-BDC117EE4350}"/>
                    </a:ext>
                  </a:extLst>
                </p:cNvPr>
                <p:cNvPicPr/>
                <p:nvPr/>
              </p:nvPicPr>
              <p:blipFill>
                <a:blip r:embed="rId37"/>
                <a:stretch>
                  <a:fillRect/>
                </a:stretch>
              </p:blipFill>
              <p:spPr>
                <a:xfrm>
                  <a:off x="5705355" y="-148575"/>
                  <a:ext cx="1085040" cy="803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26" name="Szabadkéz 25">
                  <a:extLst>
                    <a:ext uri="{FF2B5EF4-FFF2-40B4-BE49-F238E27FC236}">
                      <a16:creationId xmlns:a16="http://schemas.microsoft.com/office/drawing/2014/main" id="{1A221921-2AD3-FD19-7FC9-108BDA82FA8C}"/>
                    </a:ext>
                  </a:extLst>
                </p14:cNvPr>
                <p14:cNvContentPartPr/>
                <p14:nvPr/>
              </p14:nvContentPartPr>
              <p14:xfrm>
                <a:off x="5743515" y="67425"/>
                <a:ext cx="360" cy="303840"/>
              </p14:xfrm>
            </p:contentPart>
          </mc:Choice>
          <mc:Fallback xmlns="">
            <p:pic>
              <p:nvPicPr>
                <p:cNvPr id="26" name="Szabadkéz 25">
                  <a:extLst>
                    <a:ext uri="{FF2B5EF4-FFF2-40B4-BE49-F238E27FC236}">
                      <a16:creationId xmlns:a16="http://schemas.microsoft.com/office/drawing/2014/main" id="{1A221921-2AD3-FD19-7FC9-108BDA82FA8C}"/>
                    </a:ext>
                  </a:extLst>
                </p:cNvPr>
                <p:cNvPicPr/>
                <p:nvPr/>
              </p:nvPicPr>
              <p:blipFill>
                <a:blip r:embed="rId39"/>
                <a:stretch>
                  <a:fillRect/>
                </a:stretch>
              </p:blipFill>
              <p:spPr>
                <a:xfrm>
                  <a:off x="5707515" y="-148575"/>
                  <a:ext cx="72000" cy="735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27" name="Szabadkéz 26">
                  <a:extLst>
                    <a:ext uri="{FF2B5EF4-FFF2-40B4-BE49-F238E27FC236}">
                      <a16:creationId xmlns:a16="http://schemas.microsoft.com/office/drawing/2014/main" id="{FA425302-43D1-D29F-C26C-2547758D6658}"/>
                    </a:ext>
                  </a:extLst>
                </p14:cNvPr>
                <p14:cNvContentPartPr/>
                <p14:nvPr/>
              </p14:nvContentPartPr>
              <p14:xfrm>
                <a:off x="5771955" y="83265"/>
                <a:ext cx="599040" cy="287280"/>
              </p14:xfrm>
            </p:contentPart>
          </mc:Choice>
          <mc:Fallback xmlns="">
            <p:pic>
              <p:nvPicPr>
                <p:cNvPr id="27" name="Szabadkéz 26">
                  <a:extLst>
                    <a:ext uri="{FF2B5EF4-FFF2-40B4-BE49-F238E27FC236}">
                      <a16:creationId xmlns:a16="http://schemas.microsoft.com/office/drawing/2014/main" id="{FA425302-43D1-D29F-C26C-2547758D6658}"/>
                    </a:ext>
                  </a:extLst>
                </p:cNvPr>
                <p:cNvPicPr/>
                <p:nvPr/>
              </p:nvPicPr>
              <p:blipFill>
                <a:blip r:embed="rId41"/>
                <a:stretch>
                  <a:fillRect/>
                </a:stretch>
              </p:blipFill>
              <p:spPr>
                <a:xfrm>
                  <a:off x="5736315" y="-132735"/>
                  <a:ext cx="670680" cy="718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28" name="Szabadkéz 27">
                  <a:extLst>
                    <a:ext uri="{FF2B5EF4-FFF2-40B4-BE49-F238E27FC236}">
                      <a16:creationId xmlns:a16="http://schemas.microsoft.com/office/drawing/2014/main" id="{B5C3972F-1D18-3B7D-E1E2-596435BF61A4}"/>
                    </a:ext>
                  </a:extLst>
                </p14:cNvPr>
                <p14:cNvContentPartPr/>
                <p14:nvPr/>
              </p14:nvContentPartPr>
              <p14:xfrm>
                <a:off x="6059955" y="73545"/>
                <a:ext cx="693360" cy="392760"/>
              </p14:xfrm>
            </p:contentPart>
          </mc:Choice>
          <mc:Fallback xmlns="">
            <p:pic>
              <p:nvPicPr>
                <p:cNvPr id="28" name="Szabadkéz 27">
                  <a:extLst>
                    <a:ext uri="{FF2B5EF4-FFF2-40B4-BE49-F238E27FC236}">
                      <a16:creationId xmlns:a16="http://schemas.microsoft.com/office/drawing/2014/main" id="{B5C3972F-1D18-3B7D-E1E2-596435BF61A4}"/>
                    </a:ext>
                  </a:extLst>
                </p:cNvPr>
                <p:cNvPicPr/>
                <p:nvPr/>
              </p:nvPicPr>
              <p:blipFill>
                <a:blip r:embed="rId43"/>
                <a:stretch>
                  <a:fillRect/>
                </a:stretch>
              </p:blipFill>
              <p:spPr>
                <a:xfrm>
                  <a:off x="6024315" y="-142455"/>
                  <a:ext cx="765000" cy="824400"/>
                </a:xfrm>
                <a:prstGeom prst="rect">
                  <a:avLst/>
                </a:prstGeom>
              </p:spPr>
            </p:pic>
          </mc:Fallback>
        </mc:AlternateContent>
      </p:grpSp>
      <p:grpSp>
        <p:nvGrpSpPr>
          <p:cNvPr id="35" name="Csoportba foglalás 34">
            <a:extLst>
              <a:ext uri="{FF2B5EF4-FFF2-40B4-BE49-F238E27FC236}">
                <a16:creationId xmlns:a16="http://schemas.microsoft.com/office/drawing/2014/main" id="{E1FE7DE7-DBBE-12E1-BA37-A1A805B798C1}"/>
              </a:ext>
            </a:extLst>
          </p:cNvPr>
          <p:cNvGrpSpPr/>
          <p:nvPr/>
        </p:nvGrpSpPr>
        <p:grpSpPr>
          <a:xfrm>
            <a:off x="3943155" y="3770025"/>
            <a:ext cx="1237680" cy="907920"/>
            <a:chOff x="3943155" y="3770025"/>
            <a:chExt cx="1237680" cy="907920"/>
          </a:xfrm>
        </p:grpSpPr>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30" name="Szabadkéz 29">
                  <a:extLst>
                    <a:ext uri="{FF2B5EF4-FFF2-40B4-BE49-F238E27FC236}">
                      <a16:creationId xmlns:a16="http://schemas.microsoft.com/office/drawing/2014/main" id="{56996A25-0ABD-3746-2CB2-5DEF03131FFD}"/>
                    </a:ext>
                  </a:extLst>
                </p14:cNvPr>
                <p14:cNvContentPartPr/>
                <p14:nvPr/>
              </p14:nvContentPartPr>
              <p14:xfrm>
                <a:off x="3952875" y="3797745"/>
                <a:ext cx="1227960" cy="880200"/>
              </p14:xfrm>
            </p:contentPart>
          </mc:Choice>
          <mc:Fallback xmlns="">
            <p:pic>
              <p:nvPicPr>
                <p:cNvPr id="30" name="Szabadkéz 29">
                  <a:extLst>
                    <a:ext uri="{FF2B5EF4-FFF2-40B4-BE49-F238E27FC236}">
                      <a16:creationId xmlns:a16="http://schemas.microsoft.com/office/drawing/2014/main" id="{56996A25-0ABD-3746-2CB2-5DEF03131FFD}"/>
                    </a:ext>
                  </a:extLst>
                </p:cNvPr>
                <p:cNvPicPr/>
                <p:nvPr/>
              </p:nvPicPr>
              <p:blipFill>
                <a:blip r:embed="rId45"/>
                <a:stretch>
                  <a:fillRect/>
                </a:stretch>
              </p:blipFill>
              <p:spPr>
                <a:xfrm>
                  <a:off x="3916875" y="3582105"/>
                  <a:ext cx="1299600" cy="1311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31" name="Szabadkéz 30">
                  <a:extLst>
                    <a:ext uri="{FF2B5EF4-FFF2-40B4-BE49-F238E27FC236}">
                      <a16:creationId xmlns:a16="http://schemas.microsoft.com/office/drawing/2014/main" id="{58EA463C-6FC4-2A3A-AE49-15CC3616D78B}"/>
                    </a:ext>
                  </a:extLst>
                </p14:cNvPr>
                <p14:cNvContentPartPr/>
                <p14:nvPr/>
              </p14:nvContentPartPr>
              <p14:xfrm>
                <a:off x="3943155" y="3770025"/>
                <a:ext cx="1229760" cy="877320"/>
              </p14:xfrm>
            </p:contentPart>
          </mc:Choice>
          <mc:Fallback xmlns="">
            <p:pic>
              <p:nvPicPr>
                <p:cNvPr id="31" name="Szabadkéz 30">
                  <a:extLst>
                    <a:ext uri="{FF2B5EF4-FFF2-40B4-BE49-F238E27FC236}">
                      <a16:creationId xmlns:a16="http://schemas.microsoft.com/office/drawing/2014/main" id="{58EA463C-6FC4-2A3A-AE49-15CC3616D78B}"/>
                    </a:ext>
                  </a:extLst>
                </p:cNvPr>
                <p:cNvPicPr/>
                <p:nvPr/>
              </p:nvPicPr>
              <p:blipFill>
                <a:blip r:embed="rId47"/>
                <a:stretch>
                  <a:fillRect/>
                </a:stretch>
              </p:blipFill>
              <p:spPr>
                <a:xfrm>
                  <a:off x="3907155" y="3554385"/>
                  <a:ext cx="1301400" cy="1308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32" name="Szabadkéz 31">
                  <a:extLst>
                    <a:ext uri="{FF2B5EF4-FFF2-40B4-BE49-F238E27FC236}">
                      <a16:creationId xmlns:a16="http://schemas.microsoft.com/office/drawing/2014/main" id="{25B04C52-FD3D-D5F6-17DB-1D3BB80E1C9F}"/>
                    </a:ext>
                  </a:extLst>
                </p14:cNvPr>
                <p14:cNvContentPartPr/>
                <p14:nvPr/>
              </p14:nvContentPartPr>
              <p14:xfrm>
                <a:off x="3999675" y="3847425"/>
                <a:ext cx="1105920" cy="792360"/>
              </p14:xfrm>
            </p:contentPart>
          </mc:Choice>
          <mc:Fallback xmlns="">
            <p:pic>
              <p:nvPicPr>
                <p:cNvPr id="32" name="Szabadkéz 31">
                  <a:extLst>
                    <a:ext uri="{FF2B5EF4-FFF2-40B4-BE49-F238E27FC236}">
                      <a16:creationId xmlns:a16="http://schemas.microsoft.com/office/drawing/2014/main" id="{25B04C52-FD3D-D5F6-17DB-1D3BB80E1C9F}"/>
                    </a:ext>
                  </a:extLst>
                </p:cNvPr>
                <p:cNvPicPr/>
                <p:nvPr/>
              </p:nvPicPr>
              <p:blipFill>
                <a:blip r:embed="rId49"/>
                <a:stretch>
                  <a:fillRect/>
                </a:stretch>
              </p:blipFill>
              <p:spPr>
                <a:xfrm>
                  <a:off x="3964035" y="3631785"/>
                  <a:ext cx="1177560" cy="122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33" name="Szabadkéz 32">
                  <a:extLst>
                    <a:ext uri="{FF2B5EF4-FFF2-40B4-BE49-F238E27FC236}">
                      <a16:creationId xmlns:a16="http://schemas.microsoft.com/office/drawing/2014/main" id="{20044C6E-92C4-4767-2F98-70C320766FC4}"/>
                    </a:ext>
                  </a:extLst>
                </p14:cNvPr>
                <p14:cNvContentPartPr/>
                <p14:nvPr/>
              </p14:nvContentPartPr>
              <p14:xfrm>
                <a:off x="3981315" y="3847425"/>
                <a:ext cx="1147320" cy="812520"/>
              </p14:xfrm>
            </p:contentPart>
          </mc:Choice>
          <mc:Fallback xmlns="">
            <p:pic>
              <p:nvPicPr>
                <p:cNvPr id="33" name="Szabadkéz 32">
                  <a:extLst>
                    <a:ext uri="{FF2B5EF4-FFF2-40B4-BE49-F238E27FC236}">
                      <a16:creationId xmlns:a16="http://schemas.microsoft.com/office/drawing/2014/main" id="{20044C6E-92C4-4767-2F98-70C320766FC4}"/>
                    </a:ext>
                  </a:extLst>
                </p:cNvPr>
                <p:cNvPicPr/>
                <p:nvPr/>
              </p:nvPicPr>
              <p:blipFill>
                <a:blip r:embed="rId51"/>
                <a:stretch>
                  <a:fillRect/>
                </a:stretch>
              </p:blipFill>
              <p:spPr>
                <a:xfrm>
                  <a:off x="3945675" y="3631785"/>
                  <a:ext cx="1218960" cy="1244160"/>
                </a:xfrm>
                <a:prstGeom prst="rect">
                  <a:avLst/>
                </a:prstGeom>
              </p:spPr>
            </p:pic>
          </mc:Fallback>
        </mc:AlternateContent>
      </p:grpSp>
      <p:grpSp>
        <p:nvGrpSpPr>
          <p:cNvPr id="42" name="Csoportba foglalás 41">
            <a:extLst>
              <a:ext uri="{FF2B5EF4-FFF2-40B4-BE49-F238E27FC236}">
                <a16:creationId xmlns:a16="http://schemas.microsoft.com/office/drawing/2014/main" id="{742586E3-D9C0-0150-4E05-F40961F1272F}"/>
              </a:ext>
            </a:extLst>
          </p:cNvPr>
          <p:cNvGrpSpPr/>
          <p:nvPr/>
        </p:nvGrpSpPr>
        <p:grpSpPr>
          <a:xfrm>
            <a:off x="6867075" y="5474625"/>
            <a:ext cx="964800" cy="1145880"/>
            <a:chOff x="6867075" y="5474625"/>
            <a:chExt cx="964800" cy="1145880"/>
          </a:xfrm>
        </p:grpSpPr>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36" name="Szabadkéz 35">
                  <a:extLst>
                    <a:ext uri="{FF2B5EF4-FFF2-40B4-BE49-F238E27FC236}">
                      <a16:creationId xmlns:a16="http://schemas.microsoft.com/office/drawing/2014/main" id="{82AC5F26-4576-06C9-FFDD-AE9C9A898BD7}"/>
                    </a:ext>
                  </a:extLst>
                </p14:cNvPr>
                <p14:cNvContentPartPr/>
                <p14:nvPr/>
              </p14:nvContentPartPr>
              <p14:xfrm>
                <a:off x="7781835" y="5474625"/>
                <a:ext cx="360" cy="1144440"/>
              </p14:xfrm>
            </p:contentPart>
          </mc:Choice>
          <mc:Fallback xmlns="">
            <p:pic>
              <p:nvPicPr>
                <p:cNvPr id="36" name="Szabadkéz 35">
                  <a:extLst>
                    <a:ext uri="{FF2B5EF4-FFF2-40B4-BE49-F238E27FC236}">
                      <a16:creationId xmlns:a16="http://schemas.microsoft.com/office/drawing/2014/main" id="{82AC5F26-4576-06C9-FFDD-AE9C9A898BD7}"/>
                    </a:ext>
                  </a:extLst>
                </p:cNvPr>
                <p:cNvPicPr/>
                <p:nvPr/>
              </p:nvPicPr>
              <p:blipFill>
                <a:blip r:embed="rId53"/>
                <a:stretch>
                  <a:fillRect/>
                </a:stretch>
              </p:blipFill>
              <p:spPr>
                <a:xfrm>
                  <a:off x="7746195" y="5258625"/>
                  <a:ext cx="72000" cy="1576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37" name="Szabadkéz 36">
                  <a:extLst>
                    <a:ext uri="{FF2B5EF4-FFF2-40B4-BE49-F238E27FC236}">
                      <a16:creationId xmlns:a16="http://schemas.microsoft.com/office/drawing/2014/main" id="{43B02103-09B9-22A9-7E1D-8929BA272CC6}"/>
                    </a:ext>
                  </a:extLst>
                </p14:cNvPr>
                <p14:cNvContentPartPr/>
                <p14:nvPr/>
              </p14:nvContentPartPr>
              <p14:xfrm>
                <a:off x="6867075" y="5581185"/>
                <a:ext cx="923400" cy="10080"/>
              </p14:xfrm>
            </p:contentPart>
          </mc:Choice>
          <mc:Fallback xmlns="">
            <p:pic>
              <p:nvPicPr>
                <p:cNvPr id="37" name="Szabadkéz 36">
                  <a:extLst>
                    <a:ext uri="{FF2B5EF4-FFF2-40B4-BE49-F238E27FC236}">
                      <a16:creationId xmlns:a16="http://schemas.microsoft.com/office/drawing/2014/main" id="{43B02103-09B9-22A9-7E1D-8929BA272CC6}"/>
                    </a:ext>
                  </a:extLst>
                </p:cNvPr>
                <p:cNvPicPr/>
                <p:nvPr/>
              </p:nvPicPr>
              <p:blipFill>
                <a:blip r:embed="rId55"/>
                <a:stretch>
                  <a:fillRect/>
                </a:stretch>
              </p:blipFill>
              <p:spPr>
                <a:xfrm>
                  <a:off x="6831435" y="5365185"/>
                  <a:ext cx="995040" cy="441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38" name="Szabadkéz 37">
                  <a:extLst>
                    <a:ext uri="{FF2B5EF4-FFF2-40B4-BE49-F238E27FC236}">
                      <a16:creationId xmlns:a16="http://schemas.microsoft.com/office/drawing/2014/main" id="{B63B54F6-5D10-9CF2-4E73-2A331565248C}"/>
                    </a:ext>
                  </a:extLst>
                </p14:cNvPr>
                <p14:cNvContentPartPr/>
                <p14:nvPr/>
              </p14:nvContentPartPr>
              <p14:xfrm>
                <a:off x="6876795" y="5629065"/>
                <a:ext cx="955080" cy="991440"/>
              </p14:xfrm>
            </p:contentPart>
          </mc:Choice>
          <mc:Fallback xmlns="">
            <p:pic>
              <p:nvPicPr>
                <p:cNvPr id="38" name="Szabadkéz 37">
                  <a:extLst>
                    <a:ext uri="{FF2B5EF4-FFF2-40B4-BE49-F238E27FC236}">
                      <a16:creationId xmlns:a16="http://schemas.microsoft.com/office/drawing/2014/main" id="{B63B54F6-5D10-9CF2-4E73-2A331565248C}"/>
                    </a:ext>
                  </a:extLst>
                </p:cNvPr>
                <p:cNvPicPr/>
                <p:nvPr/>
              </p:nvPicPr>
              <p:blipFill>
                <a:blip r:embed="rId57"/>
                <a:stretch>
                  <a:fillRect/>
                </a:stretch>
              </p:blipFill>
              <p:spPr>
                <a:xfrm>
                  <a:off x="6841155" y="5413065"/>
                  <a:ext cx="1026720" cy="142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40" name="Szabadkéz 39">
                  <a:extLst>
                    <a:ext uri="{FF2B5EF4-FFF2-40B4-BE49-F238E27FC236}">
                      <a16:creationId xmlns:a16="http://schemas.microsoft.com/office/drawing/2014/main" id="{4EE7473E-DF81-BC96-FA56-2D9A8AEF0F51}"/>
                    </a:ext>
                  </a:extLst>
                </p14:cNvPr>
                <p14:cNvContentPartPr/>
                <p14:nvPr/>
              </p14:nvContentPartPr>
              <p14:xfrm>
                <a:off x="6958875" y="5629065"/>
                <a:ext cx="813600" cy="973440"/>
              </p14:xfrm>
            </p:contentPart>
          </mc:Choice>
          <mc:Fallback xmlns="">
            <p:pic>
              <p:nvPicPr>
                <p:cNvPr id="40" name="Szabadkéz 39">
                  <a:extLst>
                    <a:ext uri="{FF2B5EF4-FFF2-40B4-BE49-F238E27FC236}">
                      <a16:creationId xmlns:a16="http://schemas.microsoft.com/office/drawing/2014/main" id="{4EE7473E-DF81-BC96-FA56-2D9A8AEF0F51}"/>
                    </a:ext>
                  </a:extLst>
                </p:cNvPr>
                <p:cNvPicPr/>
                <p:nvPr/>
              </p:nvPicPr>
              <p:blipFill>
                <a:blip r:embed="rId59"/>
                <a:stretch>
                  <a:fillRect/>
                </a:stretch>
              </p:blipFill>
              <p:spPr>
                <a:xfrm>
                  <a:off x="6923235" y="5413065"/>
                  <a:ext cx="885240" cy="140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41" name="Szabadkéz 40">
                  <a:extLst>
                    <a:ext uri="{FF2B5EF4-FFF2-40B4-BE49-F238E27FC236}">
                      <a16:creationId xmlns:a16="http://schemas.microsoft.com/office/drawing/2014/main" id="{456DE1D8-4AD0-7D07-A904-10CB1E1C61FD}"/>
                    </a:ext>
                  </a:extLst>
                </p14:cNvPr>
                <p14:cNvContentPartPr/>
                <p14:nvPr/>
              </p14:nvContentPartPr>
              <p14:xfrm>
                <a:off x="6914595" y="5609625"/>
                <a:ext cx="900360" cy="996840"/>
              </p14:xfrm>
            </p:contentPart>
          </mc:Choice>
          <mc:Fallback xmlns="">
            <p:pic>
              <p:nvPicPr>
                <p:cNvPr id="41" name="Szabadkéz 40">
                  <a:extLst>
                    <a:ext uri="{FF2B5EF4-FFF2-40B4-BE49-F238E27FC236}">
                      <a16:creationId xmlns:a16="http://schemas.microsoft.com/office/drawing/2014/main" id="{456DE1D8-4AD0-7D07-A904-10CB1E1C61FD}"/>
                    </a:ext>
                  </a:extLst>
                </p:cNvPr>
                <p:cNvPicPr/>
                <p:nvPr/>
              </p:nvPicPr>
              <p:blipFill>
                <a:blip r:embed="rId61"/>
                <a:stretch>
                  <a:fillRect/>
                </a:stretch>
              </p:blipFill>
              <p:spPr>
                <a:xfrm>
                  <a:off x="6878955" y="5393625"/>
                  <a:ext cx="972000" cy="14284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43" name="Szabadkéz 42">
                <a:extLst>
                  <a:ext uri="{FF2B5EF4-FFF2-40B4-BE49-F238E27FC236}">
                    <a16:creationId xmlns:a16="http://schemas.microsoft.com/office/drawing/2014/main" id="{C806A8D3-0063-2B87-9D12-816E6719AABF}"/>
                  </a:ext>
                </a:extLst>
              </p14:cNvPr>
              <p14:cNvContentPartPr/>
              <p14:nvPr/>
            </p14:nvContentPartPr>
            <p14:xfrm>
              <a:off x="1391115" y="427785"/>
              <a:ext cx="1194480" cy="1526400"/>
            </p14:xfrm>
          </p:contentPart>
        </mc:Choice>
        <mc:Fallback xmlns="">
          <p:pic>
            <p:nvPicPr>
              <p:cNvPr id="43" name="Szabadkéz 42">
                <a:extLst>
                  <a:ext uri="{FF2B5EF4-FFF2-40B4-BE49-F238E27FC236}">
                    <a16:creationId xmlns:a16="http://schemas.microsoft.com/office/drawing/2014/main" id="{C806A8D3-0063-2B87-9D12-816E6719AABF}"/>
                  </a:ext>
                </a:extLst>
              </p:cNvPr>
              <p:cNvPicPr/>
              <p:nvPr/>
            </p:nvPicPr>
            <p:blipFill>
              <a:blip r:embed="rId63"/>
              <a:stretch>
                <a:fillRect/>
              </a:stretch>
            </p:blipFill>
            <p:spPr>
              <a:xfrm>
                <a:off x="1355115" y="212145"/>
                <a:ext cx="1266120" cy="1958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
            <p14:nvContentPartPr>
              <p14:cNvPr id="44" name="Szabadkéz 43">
                <a:extLst>
                  <a:ext uri="{FF2B5EF4-FFF2-40B4-BE49-F238E27FC236}">
                    <a16:creationId xmlns:a16="http://schemas.microsoft.com/office/drawing/2014/main" id="{CAAFE4A6-52AB-53D2-18C6-543D76FE0E28}"/>
                  </a:ext>
                </a:extLst>
              </p14:cNvPr>
              <p14:cNvContentPartPr/>
              <p14:nvPr/>
            </p14:nvContentPartPr>
            <p14:xfrm>
              <a:off x="1475715" y="465945"/>
              <a:ext cx="1088640" cy="1503360"/>
            </p14:xfrm>
          </p:contentPart>
        </mc:Choice>
        <mc:Fallback xmlns="">
          <p:pic>
            <p:nvPicPr>
              <p:cNvPr id="44" name="Szabadkéz 43">
                <a:extLst>
                  <a:ext uri="{FF2B5EF4-FFF2-40B4-BE49-F238E27FC236}">
                    <a16:creationId xmlns:a16="http://schemas.microsoft.com/office/drawing/2014/main" id="{CAAFE4A6-52AB-53D2-18C6-543D76FE0E28}"/>
                  </a:ext>
                </a:extLst>
              </p:cNvPr>
              <p:cNvPicPr/>
              <p:nvPr/>
            </p:nvPicPr>
            <p:blipFill>
              <a:blip r:embed="rId65"/>
              <a:stretch>
                <a:fillRect/>
              </a:stretch>
            </p:blipFill>
            <p:spPr>
              <a:xfrm>
                <a:off x="1440075" y="250305"/>
                <a:ext cx="1160280" cy="1935000"/>
              </a:xfrm>
              <a:prstGeom prst="rect">
                <a:avLst/>
              </a:prstGeom>
            </p:spPr>
          </p:pic>
        </mc:Fallback>
      </mc:AlternateContent>
      <p:grpSp>
        <p:nvGrpSpPr>
          <p:cNvPr id="52" name="Csoportba foglalás 51">
            <a:extLst>
              <a:ext uri="{FF2B5EF4-FFF2-40B4-BE49-F238E27FC236}">
                <a16:creationId xmlns:a16="http://schemas.microsoft.com/office/drawing/2014/main" id="{BA009328-7948-76E1-9094-7A1D7AAE9B4E}"/>
              </a:ext>
            </a:extLst>
          </p:cNvPr>
          <p:cNvGrpSpPr/>
          <p:nvPr/>
        </p:nvGrpSpPr>
        <p:grpSpPr>
          <a:xfrm>
            <a:off x="229035" y="4847145"/>
            <a:ext cx="1204200" cy="1563480"/>
            <a:chOff x="229035" y="4847145"/>
            <a:chExt cx="1204200" cy="1563480"/>
          </a:xfrm>
        </p:grpSpPr>
        <mc:AlternateContent xmlns:mc="http://schemas.openxmlformats.org/markup-compatibility/2006" xmlns:p14="http://schemas.microsoft.com/office/powerpoint/2010/main" xmlns:aink="http://schemas.microsoft.com/office/drawing/2016/ink">
          <mc:Choice Requires="p14 aink">
            <p:contentPart p14:bwMode="auto" r:id="rId66">
              <p14:nvContentPartPr>
                <p14:cNvPr id="48" name="Szabadkéz 47">
                  <a:extLst>
                    <a:ext uri="{FF2B5EF4-FFF2-40B4-BE49-F238E27FC236}">
                      <a16:creationId xmlns:a16="http://schemas.microsoft.com/office/drawing/2014/main" id="{E914CA83-EFBF-078B-6ED8-92473E9A6596}"/>
                    </a:ext>
                  </a:extLst>
                </p14:cNvPr>
                <p14:cNvContentPartPr/>
                <p14:nvPr/>
              </p14:nvContentPartPr>
              <p14:xfrm>
                <a:off x="313635" y="4847145"/>
                <a:ext cx="1119600" cy="1552680"/>
              </p14:xfrm>
            </p:contentPart>
          </mc:Choice>
          <mc:Fallback xmlns="">
            <p:pic>
              <p:nvPicPr>
                <p:cNvPr id="48" name="Szabadkéz 47">
                  <a:extLst>
                    <a:ext uri="{FF2B5EF4-FFF2-40B4-BE49-F238E27FC236}">
                      <a16:creationId xmlns:a16="http://schemas.microsoft.com/office/drawing/2014/main" id="{E914CA83-EFBF-078B-6ED8-92473E9A6596}"/>
                    </a:ext>
                  </a:extLst>
                </p:cNvPr>
                <p:cNvPicPr/>
                <p:nvPr/>
              </p:nvPicPr>
              <p:blipFill>
                <a:blip r:embed="rId67"/>
                <a:stretch>
                  <a:fillRect/>
                </a:stretch>
              </p:blipFill>
              <p:spPr>
                <a:xfrm>
                  <a:off x="277995" y="4631505"/>
                  <a:ext cx="1191240" cy="1984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8">
              <p14:nvContentPartPr>
                <p14:cNvPr id="49" name="Szabadkéz 48">
                  <a:extLst>
                    <a:ext uri="{FF2B5EF4-FFF2-40B4-BE49-F238E27FC236}">
                      <a16:creationId xmlns:a16="http://schemas.microsoft.com/office/drawing/2014/main" id="{E483558B-D2C9-F0EA-FDF2-FA0EC2CFB496}"/>
                    </a:ext>
                  </a:extLst>
                </p14:cNvPr>
                <p14:cNvContentPartPr/>
                <p14:nvPr/>
              </p14:nvContentPartPr>
              <p14:xfrm>
                <a:off x="229035" y="4847505"/>
                <a:ext cx="1094760" cy="1563120"/>
              </p14:xfrm>
            </p:contentPart>
          </mc:Choice>
          <mc:Fallback xmlns="">
            <p:pic>
              <p:nvPicPr>
                <p:cNvPr id="49" name="Szabadkéz 48">
                  <a:extLst>
                    <a:ext uri="{FF2B5EF4-FFF2-40B4-BE49-F238E27FC236}">
                      <a16:creationId xmlns:a16="http://schemas.microsoft.com/office/drawing/2014/main" id="{E483558B-D2C9-F0EA-FDF2-FA0EC2CFB496}"/>
                    </a:ext>
                  </a:extLst>
                </p:cNvPr>
                <p:cNvPicPr/>
                <p:nvPr/>
              </p:nvPicPr>
              <p:blipFill>
                <a:blip r:embed="rId69"/>
                <a:stretch>
                  <a:fillRect/>
                </a:stretch>
              </p:blipFill>
              <p:spPr>
                <a:xfrm>
                  <a:off x="193395" y="4631865"/>
                  <a:ext cx="1166400" cy="19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51" name="Szabadkéz 50">
                  <a:extLst>
                    <a:ext uri="{FF2B5EF4-FFF2-40B4-BE49-F238E27FC236}">
                      <a16:creationId xmlns:a16="http://schemas.microsoft.com/office/drawing/2014/main" id="{1D21A3FB-FD8C-A8EF-37D4-952D043087C1}"/>
                    </a:ext>
                  </a:extLst>
                </p14:cNvPr>
                <p14:cNvContentPartPr/>
                <p14:nvPr/>
              </p14:nvContentPartPr>
              <p14:xfrm>
                <a:off x="333075" y="4875945"/>
                <a:ext cx="84600" cy="10440"/>
              </p14:xfrm>
            </p:contentPart>
          </mc:Choice>
          <mc:Fallback xmlns="">
            <p:pic>
              <p:nvPicPr>
                <p:cNvPr id="51" name="Szabadkéz 50">
                  <a:extLst>
                    <a:ext uri="{FF2B5EF4-FFF2-40B4-BE49-F238E27FC236}">
                      <a16:creationId xmlns:a16="http://schemas.microsoft.com/office/drawing/2014/main" id="{1D21A3FB-FD8C-A8EF-37D4-952D043087C1}"/>
                    </a:ext>
                  </a:extLst>
                </p:cNvPr>
                <p:cNvPicPr/>
                <p:nvPr/>
              </p:nvPicPr>
              <p:blipFill>
                <a:blip r:embed="rId71"/>
                <a:stretch>
                  <a:fillRect/>
                </a:stretch>
              </p:blipFill>
              <p:spPr>
                <a:xfrm>
                  <a:off x="297075" y="4659945"/>
                  <a:ext cx="156240" cy="44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53" name="Szabadkéz 52">
                <a:extLst>
                  <a:ext uri="{FF2B5EF4-FFF2-40B4-BE49-F238E27FC236}">
                    <a16:creationId xmlns:a16="http://schemas.microsoft.com/office/drawing/2014/main" id="{C3FC5928-51A3-96D8-039B-F502C4157404}"/>
                  </a:ext>
                </a:extLst>
              </p14:cNvPr>
              <p14:cNvContentPartPr/>
              <p14:nvPr/>
            </p14:nvContentPartPr>
            <p14:xfrm>
              <a:off x="3993195" y="1159665"/>
              <a:ext cx="3693600" cy="59400"/>
            </p14:xfrm>
          </p:contentPart>
        </mc:Choice>
        <mc:Fallback xmlns="">
          <p:pic>
            <p:nvPicPr>
              <p:cNvPr id="53" name="Szabadkéz 52">
                <a:extLst>
                  <a:ext uri="{FF2B5EF4-FFF2-40B4-BE49-F238E27FC236}">
                    <a16:creationId xmlns:a16="http://schemas.microsoft.com/office/drawing/2014/main" id="{C3FC5928-51A3-96D8-039B-F502C4157404}"/>
                  </a:ext>
                </a:extLst>
              </p:cNvPr>
              <p:cNvPicPr/>
              <p:nvPr/>
            </p:nvPicPr>
            <p:blipFill>
              <a:blip r:embed="rId73"/>
              <a:stretch>
                <a:fillRect/>
              </a:stretch>
            </p:blipFill>
            <p:spPr>
              <a:xfrm>
                <a:off x="3903555" y="980025"/>
                <a:ext cx="38732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Szabadkéz 54">
                <a:extLst>
                  <a:ext uri="{FF2B5EF4-FFF2-40B4-BE49-F238E27FC236}">
                    <a16:creationId xmlns:a16="http://schemas.microsoft.com/office/drawing/2014/main" id="{95DEF33A-5878-F7C1-9267-4480D3A6CE54}"/>
                  </a:ext>
                </a:extLst>
              </p14:cNvPr>
              <p14:cNvContentPartPr/>
              <p14:nvPr/>
            </p14:nvContentPartPr>
            <p14:xfrm>
              <a:off x="1686675" y="5266545"/>
              <a:ext cx="6009840" cy="68040"/>
            </p14:xfrm>
          </p:contentPart>
        </mc:Choice>
        <mc:Fallback xmlns="">
          <p:pic>
            <p:nvPicPr>
              <p:cNvPr id="55" name="Szabadkéz 54">
                <a:extLst>
                  <a:ext uri="{FF2B5EF4-FFF2-40B4-BE49-F238E27FC236}">
                    <a16:creationId xmlns:a16="http://schemas.microsoft.com/office/drawing/2014/main" id="{95DEF33A-5878-F7C1-9267-4480D3A6CE54}"/>
                  </a:ext>
                </a:extLst>
              </p:cNvPr>
              <p:cNvPicPr/>
              <p:nvPr/>
            </p:nvPicPr>
            <p:blipFill>
              <a:blip r:embed="rId75"/>
              <a:stretch>
                <a:fillRect/>
              </a:stretch>
            </p:blipFill>
            <p:spPr>
              <a:xfrm>
                <a:off x="1597035" y="5086905"/>
                <a:ext cx="6189480" cy="427680"/>
              </a:xfrm>
              <a:prstGeom prst="rect">
                <a:avLst/>
              </a:prstGeom>
            </p:spPr>
          </p:pic>
        </mc:Fallback>
      </mc:AlternateContent>
    </p:spTree>
    <p:extLst>
      <p:ext uri="{BB962C8B-B14F-4D97-AF65-F5344CB8AC3E}">
        <p14:creationId xmlns:p14="http://schemas.microsoft.com/office/powerpoint/2010/main" val="130428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FC21F2-BEB3-3B9D-97F5-08A0442C737F}"/>
              </a:ext>
            </a:extLst>
          </p:cNvPr>
          <p:cNvSpPr>
            <a:spLocks noGrp="1"/>
          </p:cNvSpPr>
          <p:nvPr>
            <p:ph type="title"/>
          </p:nvPr>
        </p:nvSpPr>
        <p:spPr>
          <a:xfrm>
            <a:off x="838200" y="365126"/>
            <a:ext cx="10515600" cy="501650"/>
          </a:xfrm>
        </p:spPr>
        <p:txBody>
          <a:bodyPr>
            <a:noAutofit/>
          </a:bodyPr>
          <a:lstStyle/>
          <a:p>
            <a:r>
              <a:rPr lang="hu-HU" sz="36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 vezetékjog </a:t>
            </a:r>
            <a:endParaRPr lang="hu-HU" sz="3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85E5148-ED5A-AEA4-76E3-6C88933D17F1}"/>
              </a:ext>
            </a:extLst>
          </p:cNvPr>
          <p:cNvSpPr>
            <a:spLocks noGrp="1"/>
          </p:cNvSpPr>
          <p:nvPr>
            <p:ph idx="1"/>
          </p:nvPr>
        </p:nvSpPr>
        <p:spPr>
          <a:xfrm>
            <a:off x="343620" y="980850"/>
            <a:ext cx="11581680" cy="5196113"/>
          </a:xfrm>
        </p:spPr>
        <p:txBody>
          <a:bodyPr>
            <a:normAutofit lnSpcReduction="10000"/>
          </a:bodyPr>
          <a:lstStyle/>
          <a:p>
            <a:pPr marL="0" indent="0" fontAlgn="base">
              <a:lnSpc>
                <a:spcPct val="100000"/>
              </a:lnSpc>
              <a:spcBef>
                <a:spcPts val="0"/>
              </a:spcBef>
              <a:spcAft>
                <a:spcPts val="855"/>
              </a:spcAft>
              <a:buNone/>
            </a:pPr>
            <a:r>
              <a:rPr lang="hu-H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vezetékjog jogosultja a szolgalmi joggal terhelt ingatlant meghatározott céllal használhatja, a tulajdonos engedélye nélkül [használati jogot biztosít]. </a:t>
            </a:r>
            <a:r>
              <a:rPr lang="hu-H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hu-H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 ingatlan tényleges használatát nem akadályozhatja. A leggyakoribb vezetékjog a villamoshálózat telepítése, vagy</a:t>
            </a:r>
            <a:r>
              <a:rPr lang="hu-HU" sz="2400" kern="0" dirty="0">
                <a:latin typeface="Times New Roman" panose="02020603050405020304" pitchFamily="18" charset="0"/>
                <a:ea typeface="Times New Roman" panose="02020603050405020304" pitchFamily="18" charset="0"/>
                <a:cs typeface="Times New Roman" panose="02020603050405020304" pitchFamily="18" charset="0"/>
              </a:rPr>
              <a:t> gáz-elosztóvezeték vagy hírközlési vezeték idegen ingatlanon történő elhelyezése.</a:t>
            </a:r>
            <a:endParaRPr lang="hu-H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lnSpc>
                <a:spcPct val="100000"/>
              </a:lnSpc>
              <a:spcBef>
                <a:spcPts val="0"/>
              </a:spcBef>
              <a:spcAft>
                <a:spcPts val="855"/>
              </a:spcAft>
              <a:buNone/>
            </a:pPr>
            <a:r>
              <a:rPr lang="hu-HU"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Hatósági határozattal jön létre, a jog az ingatlan-nyilvántartásba bejegyzésre kerül. </a:t>
            </a:r>
            <a:r>
              <a:rPr lang="hu-HU"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Ehhez nem szükséges a tulajdonos engedélye, de alapítására csak jogszabályban meghatározott esetben kerülhet sor.</a:t>
            </a:r>
            <a:endParaRPr lang="hu-HU" sz="2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lnSpc>
                <a:spcPct val="100000"/>
              </a:lnSpc>
              <a:spcBef>
                <a:spcPts val="0"/>
              </a:spcBef>
              <a:spcAft>
                <a:spcPts val="855"/>
              </a:spcAft>
              <a:buNone/>
            </a:pPr>
            <a:r>
              <a:rPr lang="hu-HU"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hálózatot az engedély kiadásától számított 2 éven belül meg kell építeni, ellenkező esetben a vezetékjog megszűnik. </a:t>
            </a:r>
            <a:endParaRPr lang="hu-H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vezetékjog gyakorlása mindig a telek értékcsökkenéséhez vezet, sokszor a használati lehetőségeket is nehezíti, ezért kártalanításra tarthat igényt a telektulajdonos.</a:t>
            </a:r>
          </a:p>
          <a:p>
            <a:pPr marL="0" indent="0">
              <a:lnSpc>
                <a:spcPct val="100000"/>
              </a:lnSpc>
              <a:spcBef>
                <a:spcPts val="0"/>
              </a:spcBef>
              <a:buNone/>
            </a:pPr>
            <a:endParaRPr lang="hu-HU" sz="2400" dirty="0">
              <a:solidFill>
                <a:srgbClr val="333333"/>
              </a:solidFill>
              <a:effectLst/>
              <a:latin typeface="Helvetica" panose="020B0604020202020204" pitchFamily="34" charset="0"/>
              <a:ea typeface="Times New Roman" panose="02020603050405020304" pitchFamily="18" charset="0"/>
            </a:endParaRPr>
          </a:p>
          <a:p>
            <a:pPr marL="0" indent="0" algn="just">
              <a:lnSpc>
                <a:spcPct val="100000"/>
              </a:lnSpc>
              <a:spcBef>
                <a:spcPts val="0"/>
              </a:spcBef>
              <a:buNone/>
            </a:pPr>
            <a:r>
              <a:rPr lang="hu-HU" sz="2400" dirty="0">
                <a:latin typeface="Times New Roman" panose="02020603050405020304" pitchFamily="18" charset="0"/>
                <a:ea typeface="Times New Roman" panose="02020603050405020304" pitchFamily="18" charset="0"/>
                <a:cs typeface="Times New Roman" panose="02020603050405020304" pitchFamily="18" charset="0"/>
              </a:rPr>
              <a:t>A</a:t>
            </a:r>
            <a:r>
              <a:rPr lang="hu-HU" sz="2400" dirty="0">
                <a:effectLst/>
                <a:latin typeface="Times New Roman" panose="02020603050405020304" pitchFamily="18" charset="0"/>
                <a:ea typeface="Times New Roman" panose="02020603050405020304" pitchFamily="18" charset="0"/>
                <a:cs typeface="Times New Roman" panose="02020603050405020304" pitchFamily="18" charset="0"/>
              </a:rPr>
              <a:t> tulajdoni lap III. része, vagyis a </a:t>
            </a:r>
            <a:r>
              <a:rPr lang="hu-HU" sz="2400" dirty="0">
                <a:latin typeface="Times New Roman" panose="02020603050405020304" pitchFamily="18" charset="0"/>
                <a:ea typeface="Times New Roman" panose="02020603050405020304" pitchFamily="18" charset="0"/>
                <a:cs typeface="Times New Roman" panose="02020603050405020304" pitchFamily="18" charset="0"/>
              </a:rPr>
              <a:t>teherlap tartalmazhatja a vezetékjoggal kapcsolatos bejegyzést</a:t>
            </a:r>
            <a:r>
              <a:rPr lang="hu-HU" sz="1800" dirty="0">
                <a:solidFill>
                  <a:srgbClr val="000000"/>
                </a:solidFill>
                <a:effectLst/>
                <a:latin typeface="Roboto" panose="02000000000000000000" pitchFamily="2" charset="0"/>
                <a:ea typeface="Times New Roman" panose="02020603050405020304" pitchFamily="18" charset="0"/>
              </a:rPr>
              <a:t>.</a:t>
            </a:r>
            <a:endParaRPr lang="hu-HU"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Szabadkéz 3">
                <a:extLst>
                  <a:ext uri="{FF2B5EF4-FFF2-40B4-BE49-F238E27FC236}">
                    <a16:creationId xmlns:a16="http://schemas.microsoft.com/office/drawing/2014/main" id="{1653ADEC-E336-54BA-4E1A-8F97863C0F49}"/>
                  </a:ext>
                </a:extLst>
              </p14:cNvPr>
              <p14:cNvContentPartPr/>
              <p14:nvPr/>
            </p14:nvContentPartPr>
            <p14:xfrm>
              <a:off x="1009155" y="1180650"/>
              <a:ext cx="360" cy="360"/>
            </p14:xfrm>
          </p:contentPart>
        </mc:Choice>
        <mc:Fallback xmlns="">
          <p:pic>
            <p:nvPicPr>
              <p:cNvPr id="4" name="Szabadkéz 3">
                <a:extLst>
                  <a:ext uri="{FF2B5EF4-FFF2-40B4-BE49-F238E27FC236}">
                    <a16:creationId xmlns:a16="http://schemas.microsoft.com/office/drawing/2014/main" id="{1653ADEC-E336-54BA-4E1A-8F97863C0F49}"/>
                  </a:ext>
                </a:extLst>
              </p:cNvPr>
              <p:cNvPicPr/>
              <p:nvPr/>
            </p:nvPicPr>
            <p:blipFill>
              <a:blip r:embed="rId3"/>
              <a:stretch>
                <a:fillRect/>
              </a:stretch>
            </p:blipFill>
            <p:spPr>
              <a:xfrm>
                <a:off x="1004835" y="11763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Szabadkéz 4">
                <a:extLst>
                  <a:ext uri="{FF2B5EF4-FFF2-40B4-BE49-F238E27FC236}">
                    <a16:creationId xmlns:a16="http://schemas.microsoft.com/office/drawing/2014/main" id="{30AB8BBB-E7C9-6165-8AC0-ABDA1BC4EBA2}"/>
                  </a:ext>
                </a:extLst>
              </p14:cNvPr>
              <p14:cNvContentPartPr/>
              <p14:nvPr/>
            </p14:nvContentPartPr>
            <p14:xfrm>
              <a:off x="999795" y="980850"/>
              <a:ext cx="360" cy="360"/>
            </p14:xfrm>
          </p:contentPart>
        </mc:Choice>
        <mc:Fallback xmlns="">
          <p:pic>
            <p:nvPicPr>
              <p:cNvPr id="5" name="Szabadkéz 4">
                <a:extLst>
                  <a:ext uri="{FF2B5EF4-FFF2-40B4-BE49-F238E27FC236}">
                    <a16:creationId xmlns:a16="http://schemas.microsoft.com/office/drawing/2014/main" id="{30AB8BBB-E7C9-6165-8AC0-ABDA1BC4EBA2}"/>
                  </a:ext>
                </a:extLst>
              </p:cNvPr>
              <p:cNvPicPr/>
              <p:nvPr/>
            </p:nvPicPr>
            <p:blipFill>
              <a:blip r:embed="rId3"/>
              <a:stretch>
                <a:fillRect/>
              </a:stretch>
            </p:blipFill>
            <p:spPr>
              <a:xfrm>
                <a:off x="995475" y="9765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Szabadkéz 5">
                <a:extLst>
                  <a:ext uri="{FF2B5EF4-FFF2-40B4-BE49-F238E27FC236}">
                    <a16:creationId xmlns:a16="http://schemas.microsoft.com/office/drawing/2014/main" id="{32510FF6-DB48-BF74-3BEB-3FA6D28A622C}"/>
                  </a:ext>
                </a:extLst>
              </p14:cNvPr>
              <p14:cNvContentPartPr/>
              <p14:nvPr/>
            </p14:nvContentPartPr>
            <p14:xfrm>
              <a:off x="1209675" y="942330"/>
              <a:ext cx="360" cy="360"/>
            </p14:xfrm>
          </p:contentPart>
        </mc:Choice>
        <mc:Fallback xmlns="">
          <p:pic>
            <p:nvPicPr>
              <p:cNvPr id="6" name="Szabadkéz 5">
                <a:extLst>
                  <a:ext uri="{FF2B5EF4-FFF2-40B4-BE49-F238E27FC236}">
                    <a16:creationId xmlns:a16="http://schemas.microsoft.com/office/drawing/2014/main" id="{32510FF6-DB48-BF74-3BEB-3FA6D28A622C}"/>
                  </a:ext>
                </a:extLst>
              </p:cNvPr>
              <p:cNvPicPr/>
              <p:nvPr/>
            </p:nvPicPr>
            <p:blipFill>
              <a:blip r:embed="rId3"/>
              <a:stretch>
                <a:fillRect/>
              </a:stretch>
            </p:blipFill>
            <p:spPr>
              <a:xfrm>
                <a:off x="1205355" y="9380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Szabadkéz 7">
                <a:extLst>
                  <a:ext uri="{FF2B5EF4-FFF2-40B4-BE49-F238E27FC236}">
                    <a16:creationId xmlns:a16="http://schemas.microsoft.com/office/drawing/2014/main" id="{7C9E4656-A162-C904-A1F0-AC92023249FD}"/>
                  </a:ext>
                </a:extLst>
              </p14:cNvPr>
              <p14:cNvContentPartPr/>
              <p14:nvPr/>
            </p14:nvContentPartPr>
            <p14:xfrm>
              <a:off x="-800565" y="2999730"/>
              <a:ext cx="360" cy="360"/>
            </p14:xfrm>
          </p:contentPart>
        </mc:Choice>
        <mc:Fallback xmlns="">
          <p:pic>
            <p:nvPicPr>
              <p:cNvPr id="8" name="Szabadkéz 7">
                <a:extLst>
                  <a:ext uri="{FF2B5EF4-FFF2-40B4-BE49-F238E27FC236}">
                    <a16:creationId xmlns:a16="http://schemas.microsoft.com/office/drawing/2014/main" id="{7C9E4656-A162-C904-A1F0-AC92023249FD}"/>
                  </a:ext>
                </a:extLst>
              </p:cNvPr>
              <p:cNvPicPr/>
              <p:nvPr/>
            </p:nvPicPr>
            <p:blipFill>
              <a:blip r:embed="rId3"/>
              <a:stretch>
                <a:fillRect/>
              </a:stretch>
            </p:blipFill>
            <p:spPr>
              <a:xfrm>
                <a:off x="-804885" y="2995410"/>
                <a:ext cx="9000" cy="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 name="Szabadkéz 6">
                <a:extLst>
                  <a:ext uri="{FF2B5EF4-FFF2-40B4-BE49-F238E27FC236}">
                    <a16:creationId xmlns:a16="http://schemas.microsoft.com/office/drawing/2014/main" id="{14A576A3-1A9F-851B-B8F1-49154A5936D7}"/>
                  </a:ext>
                </a:extLst>
              </p14:cNvPr>
              <p14:cNvContentPartPr/>
              <p14:nvPr/>
            </p14:nvContentPartPr>
            <p14:xfrm>
              <a:off x="932835" y="6057210"/>
              <a:ext cx="360" cy="360"/>
            </p14:xfrm>
          </p:contentPart>
        </mc:Choice>
        <mc:Fallback xmlns="">
          <p:pic>
            <p:nvPicPr>
              <p:cNvPr id="7" name="Szabadkéz 6">
                <a:extLst>
                  <a:ext uri="{FF2B5EF4-FFF2-40B4-BE49-F238E27FC236}">
                    <a16:creationId xmlns:a16="http://schemas.microsoft.com/office/drawing/2014/main" id="{14A576A3-1A9F-851B-B8F1-49154A5936D7}"/>
                  </a:ext>
                </a:extLst>
              </p:cNvPr>
              <p:cNvPicPr/>
              <p:nvPr/>
            </p:nvPicPr>
            <p:blipFill>
              <a:blip r:embed="rId8"/>
              <a:stretch>
                <a:fillRect/>
              </a:stretch>
            </p:blipFill>
            <p:spPr>
              <a:xfrm>
                <a:off x="897195" y="584157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Szabadkéz 8">
                <a:extLst>
                  <a:ext uri="{FF2B5EF4-FFF2-40B4-BE49-F238E27FC236}">
                    <a16:creationId xmlns:a16="http://schemas.microsoft.com/office/drawing/2014/main" id="{71934172-69A6-688A-330A-C953D7D5DD16}"/>
                  </a:ext>
                </a:extLst>
              </p14:cNvPr>
              <p14:cNvContentPartPr/>
              <p14:nvPr/>
            </p14:nvContentPartPr>
            <p14:xfrm>
              <a:off x="1980795" y="5257650"/>
              <a:ext cx="360" cy="360"/>
            </p14:xfrm>
          </p:contentPart>
        </mc:Choice>
        <mc:Fallback xmlns="">
          <p:pic>
            <p:nvPicPr>
              <p:cNvPr id="9" name="Szabadkéz 8">
                <a:extLst>
                  <a:ext uri="{FF2B5EF4-FFF2-40B4-BE49-F238E27FC236}">
                    <a16:creationId xmlns:a16="http://schemas.microsoft.com/office/drawing/2014/main" id="{71934172-69A6-688A-330A-C953D7D5DD16}"/>
                  </a:ext>
                </a:extLst>
              </p:cNvPr>
              <p:cNvPicPr/>
              <p:nvPr/>
            </p:nvPicPr>
            <p:blipFill>
              <a:blip r:embed="rId10"/>
              <a:stretch>
                <a:fillRect/>
              </a:stretch>
            </p:blipFill>
            <p:spPr>
              <a:xfrm>
                <a:off x="1944795" y="5041650"/>
                <a:ext cx="72000" cy="432000"/>
              </a:xfrm>
              <a:prstGeom prst="rect">
                <a:avLst/>
              </a:prstGeom>
            </p:spPr>
          </p:pic>
        </mc:Fallback>
      </mc:AlternateContent>
      <p:grpSp>
        <p:nvGrpSpPr>
          <p:cNvPr id="12" name="Csoportba foglalás 11">
            <a:extLst>
              <a:ext uri="{FF2B5EF4-FFF2-40B4-BE49-F238E27FC236}">
                <a16:creationId xmlns:a16="http://schemas.microsoft.com/office/drawing/2014/main" id="{BBDEA0FE-CC1F-2014-3FD1-375B236D3A0F}"/>
              </a:ext>
            </a:extLst>
          </p:cNvPr>
          <p:cNvGrpSpPr/>
          <p:nvPr/>
        </p:nvGrpSpPr>
        <p:grpSpPr>
          <a:xfrm>
            <a:off x="2247555" y="4400130"/>
            <a:ext cx="360" cy="360"/>
            <a:chOff x="2247555" y="440013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0" name="Szabadkéz 9">
                  <a:extLst>
                    <a:ext uri="{FF2B5EF4-FFF2-40B4-BE49-F238E27FC236}">
                      <a16:creationId xmlns:a16="http://schemas.microsoft.com/office/drawing/2014/main" id="{F94511FF-C7FF-D1E6-C20B-1D8B815EFD84}"/>
                    </a:ext>
                  </a:extLst>
                </p14:cNvPr>
                <p14:cNvContentPartPr/>
                <p14:nvPr/>
              </p14:nvContentPartPr>
              <p14:xfrm>
                <a:off x="2247555" y="4400130"/>
                <a:ext cx="360" cy="360"/>
              </p14:xfrm>
            </p:contentPart>
          </mc:Choice>
          <mc:Fallback xmlns="">
            <p:pic>
              <p:nvPicPr>
                <p:cNvPr id="10" name="Szabadkéz 9">
                  <a:extLst>
                    <a:ext uri="{FF2B5EF4-FFF2-40B4-BE49-F238E27FC236}">
                      <a16:creationId xmlns:a16="http://schemas.microsoft.com/office/drawing/2014/main" id="{F94511FF-C7FF-D1E6-C20B-1D8B815EFD84}"/>
                    </a:ext>
                  </a:extLst>
                </p:cNvPr>
                <p:cNvPicPr/>
                <p:nvPr/>
              </p:nvPicPr>
              <p:blipFill>
                <a:blip r:embed="rId12"/>
                <a:stretch>
                  <a:fillRect/>
                </a:stretch>
              </p:blipFill>
              <p:spPr>
                <a:xfrm>
                  <a:off x="2211555" y="418413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1" name="Szabadkéz 10">
                  <a:extLst>
                    <a:ext uri="{FF2B5EF4-FFF2-40B4-BE49-F238E27FC236}">
                      <a16:creationId xmlns:a16="http://schemas.microsoft.com/office/drawing/2014/main" id="{B7217B99-483F-D3EA-B046-E041E2C9A671}"/>
                    </a:ext>
                  </a:extLst>
                </p14:cNvPr>
                <p14:cNvContentPartPr/>
                <p14:nvPr/>
              </p14:nvContentPartPr>
              <p14:xfrm>
                <a:off x="2247555" y="4400130"/>
                <a:ext cx="360" cy="360"/>
              </p14:xfrm>
            </p:contentPart>
          </mc:Choice>
          <mc:Fallback xmlns="">
            <p:pic>
              <p:nvPicPr>
                <p:cNvPr id="11" name="Szabadkéz 10">
                  <a:extLst>
                    <a:ext uri="{FF2B5EF4-FFF2-40B4-BE49-F238E27FC236}">
                      <a16:creationId xmlns:a16="http://schemas.microsoft.com/office/drawing/2014/main" id="{B7217B99-483F-D3EA-B046-E041E2C9A671}"/>
                    </a:ext>
                  </a:extLst>
                </p:cNvPr>
                <p:cNvPicPr/>
                <p:nvPr/>
              </p:nvPicPr>
              <p:blipFill>
                <a:blip r:embed="rId12"/>
                <a:stretch>
                  <a:fillRect/>
                </a:stretch>
              </p:blipFill>
              <p:spPr>
                <a:xfrm>
                  <a:off x="2211555" y="4184130"/>
                  <a:ext cx="72000" cy="432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3" name="Szabadkéz 12">
                <a:extLst>
                  <a:ext uri="{FF2B5EF4-FFF2-40B4-BE49-F238E27FC236}">
                    <a16:creationId xmlns:a16="http://schemas.microsoft.com/office/drawing/2014/main" id="{138E413C-3CE9-96DC-7C7E-026EB74298D8}"/>
                  </a:ext>
                </a:extLst>
              </p14:cNvPr>
              <p14:cNvContentPartPr/>
              <p14:nvPr/>
            </p14:nvContentPartPr>
            <p14:xfrm>
              <a:off x="-327885" y="885090"/>
              <a:ext cx="4320" cy="360"/>
            </p14:xfrm>
          </p:contentPart>
        </mc:Choice>
        <mc:Fallback xmlns="">
          <p:pic>
            <p:nvPicPr>
              <p:cNvPr id="13" name="Szabadkéz 12">
                <a:extLst>
                  <a:ext uri="{FF2B5EF4-FFF2-40B4-BE49-F238E27FC236}">
                    <a16:creationId xmlns:a16="http://schemas.microsoft.com/office/drawing/2014/main" id="{138E413C-3CE9-96DC-7C7E-026EB74298D8}"/>
                  </a:ext>
                </a:extLst>
              </p:cNvPr>
              <p:cNvPicPr/>
              <p:nvPr/>
            </p:nvPicPr>
            <p:blipFill>
              <a:blip r:embed="rId15"/>
              <a:stretch>
                <a:fillRect/>
              </a:stretch>
            </p:blipFill>
            <p:spPr>
              <a:xfrm>
                <a:off x="-363885" y="669450"/>
                <a:ext cx="7596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4" name="Szabadkéz 13">
                <a:extLst>
                  <a:ext uri="{FF2B5EF4-FFF2-40B4-BE49-F238E27FC236}">
                    <a16:creationId xmlns:a16="http://schemas.microsoft.com/office/drawing/2014/main" id="{D2D4FE1B-08C1-1390-2773-B1D991CF39BA}"/>
                  </a:ext>
                </a:extLst>
              </p14:cNvPr>
              <p14:cNvContentPartPr/>
              <p14:nvPr/>
            </p14:nvContentPartPr>
            <p14:xfrm>
              <a:off x="-457485" y="828570"/>
              <a:ext cx="360" cy="360"/>
            </p14:xfrm>
          </p:contentPart>
        </mc:Choice>
        <mc:Fallback xmlns="">
          <p:pic>
            <p:nvPicPr>
              <p:cNvPr id="14" name="Szabadkéz 13">
                <a:extLst>
                  <a:ext uri="{FF2B5EF4-FFF2-40B4-BE49-F238E27FC236}">
                    <a16:creationId xmlns:a16="http://schemas.microsoft.com/office/drawing/2014/main" id="{D2D4FE1B-08C1-1390-2773-B1D991CF39BA}"/>
                  </a:ext>
                </a:extLst>
              </p:cNvPr>
              <p:cNvPicPr/>
              <p:nvPr/>
            </p:nvPicPr>
            <p:blipFill>
              <a:blip r:embed="rId17"/>
              <a:stretch>
                <a:fillRect/>
              </a:stretch>
            </p:blipFill>
            <p:spPr>
              <a:xfrm>
                <a:off x="-493485" y="61257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5" name="Szabadkéz 14">
                <a:extLst>
                  <a:ext uri="{FF2B5EF4-FFF2-40B4-BE49-F238E27FC236}">
                    <a16:creationId xmlns:a16="http://schemas.microsoft.com/office/drawing/2014/main" id="{3B1AF610-9E1A-0DEF-9299-6BA82478C932}"/>
                  </a:ext>
                </a:extLst>
              </p14:cNvPr>
              <p14:cNvContentPartPr/>
              <p14:nvPr/>
            </p14:nvContentPartPr>
            <p14:xfrm>
              <a:off x="-457485" y="828570"/>
              <a:ext cx="360" cy="360"/>
            </p14:xfrm>
          </p:contentPart>
        </mc:Choice>
        <mc:Fallback xmlns="">
          <p:pic>
            <p:nvPicPr>
              <p:cNvPr id="15" name="Szabadkéz 14">
                <a:extLst>
                  <a:ext uri="{FF2B5EF4-FFF2-40B4-BE49-F238E27FC236}">
                    <a16:creationId xmlns:a16="http://schemas.microsoft.com/office/drawing/2014/main" id="{3B1AF610-9E1A-0DEF-9299-6BA82478C932}"/>
                  </a:ext>
                </a:extLst>
              </p:cNvPr>
              <p:cNvPicPr/>
              <p:nvPr/>
            </p:nvPicPr>
            <p:blipFill>
              <a:blip r:embed="rId17"/>
              <a:stretch>
                <a:fillRect/>
              </a:stretch>
            </p:blipFill>
            <p:spPr>
              <a:xfrm>
                <a:off x="-493485" y="61257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6" name="Szabadkéz 15">
                <a:extLst>
                  <a:ext uri="{FF2B5EF4-FFF2-40B4-BE49-F238E27FC236}">
                    <a16:creationId xmlns:a16="http://schemas.microsoft.com/office/drawing/2014/main" id="{4F4872F1-5F08-9D88-C603-4BB013F13E64}"/>
                  </a:ext>
                </a:extLst>
              </p14:cNvPr>
              <p14:cNvContentPartPr/>
              <p14:nvPr/>
            </p14:nvContentPartPr>
            <p14:xfrm>
              <a:off x="-552525" y="1237890"/>
              <a:ext cx="360" cy="360"/>
            </p14:xfrm>
          </p:contentPart>
        </mc:Choice>
        <mc:Fallback xmlns="">
          <p:pic>
            <p:nvPicPr>
              <p:cNvPr id="16" name="Szabadkéz 15">
                <a:extLst>
                  <a:ext uri="{FF2B5EF4-FFF2-40B4-BE49-F238E27FC236}">
                    <a16:creationId xmlns:a16="http://schemas.microsoft.com/office/drawing/2014/main" id="{4F4872F1-5F08-9D88-C603-4BB013F13E64}"/>
                  </a:ext>
                </a:extLst>
              </p:cNvPr>
              <p:cNvPicPr/>
              <p:nvPr/>
            </p:nvPicPr>
            <p:blipFill>
              <a:blip r:embed="rId20"/>
              <a:stretch>
                <a:fillRect/>
              </a:stretch>
            </p:blipFill>
            <p:spPr>
              <a:xfrm>
                <a:off x="-588525" y="102189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7" name="Szabadkéz 16">
                <a:extLst>
                  <a:ext uri="{FF2B5EF4-FFF2-40B4-BE49-F238E27FC236}">
                    <a16:creationId xmlns:a16="http://schemas.microsoft.com/office/drawing/2014/main" id="{5F6699CF-736D-D163-487C-F16F51894389}"/>
                  </a:ext>
                </a:extLst>
              </p14:cNvPr>
              <p14:cNvContentPartPr/>
              <p14:nvPr/>
            </p14:nvContentPartPr>
            <p14:xfrm>
              <a:off x="-552525" y="1237890"/>
              <a:ext cx="360" cy="360"/>
            </p14:xfrm>
          </p:contentPart>
        </mc:Choice>
        <mc:Fallback xmlns="">
          <p:pic>
            <p:nvPicPr>
              <p:cNvPr id="17" name="Szabadkéz 16">
                <a:extLst>
                  <a:ext uri="{FF2B5EF4-FFF2-40B4-BE49-F238E27FC236}">
                    <a16:creationId xmlns:a16="http://schemas.microsoft.com/office/drawing/2014/main" id="{5F6699CF-736D-D163-487C-F16F51894389}"/>
                  </a:ext>
                </a:extLst>
              </p:cNvPr>
              <p:cNvPicPr/>
              <p:nvPr/>
            </p:nvPicPr>
            <p:blipFill>
              <a:blip r:embed="rId20"/>
              <a:stretch>
                <a:fillRect/>
              </a:stretch>
            </p:blipFill>
            <p:spPr>
              <a:xfrm>
                <a:off x="-588525" y="1021890"/>
                <a:ext cx="72000" cy="432000"/>
              </a:xfrm>
              <a:prstGeom prst="rect">
                <a:avLst/>
              </a:prstGeom>
            </p:spPr>
          </p:pic>
        </mc:Fallback>
      </mc:AlternateContent>
      <p:grpSp>
        <p:nvGrpSpPr>
          <p:cNvPr id="20" name="Csoportba foglalás 19">
            <a:extLst>
              <a:ext uri="{FF2B5EF4-FFF2-40B4-BE49-F238E27FC236}">
                <a16:creationId xmlns:a16="http://schemas.microsoft.com/office/drawing/2014/main" id="{EA73C839-574E-59BB-0E78-D66E0E08B30C}"/>
              </a:ext>
            </a:extLst>
          </p:cNvPr>
          <p:cNvGrpSpPr/>
          <p:nvPr/>
        </p:nvGrpSpPr>
        <p:grpSpPr>
          <a:xfrm>
            <a:off x="333075" y="866370"/>
            <a:ext cx="4320" cy="360"/>
            <a:chOff x="333075" y="866370"/>
            <a:chExt cx="4320" cy="360"/>
          </a:xfrm>
        </p:grpSpPr>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8" name="Szabadkéz 17">
                  <a:extLst>
                    <a:ext uri="{FF2B5EF4-FFF2-40B4-BE49-F238E27FC236}">
                      <a16:creationId xmlns:a16="http://schemas.microsoft.com/office/drawing/2014/main" id="{230B5E1C-BED8-5CDF-DC2C-00CD58170894}"/>
                    </a:ext>
                  </a:extLst>
                </p14:cNvPr>
                <p14:cNvContentPartPr/>
                <p14:nvPr/>
              </p14:nvContentPartPr>
              <p14:xfrm>
                <a:off x="333075" y="866370"/>
                <a:ext cx="360" cy="360"/>
              </p14:xfrm>
            </p:contentPart>
          </mc:Choice>
          <mc:Fallback xmlns="">
            <p:pic>
              <p:nvPicPr>
                <p:cNvPr id="18" name="Szabadkéz 17">
                  <a:extLst>
                    <a:ext uri="{FF2B5EF4-FFF2-40B4-BE49-F238E27FC236}">
                      <a16:creationId xmlns:a16="http://schemas.microsoft.com/office/drawing/2014/main" id="{230B5E1C-BED8-5CDF-DC2C-00CD58170894}"/>
                    </a:ext>
                  </a:extLst>
                </p:cNvPr>
                <p:cNvPicPr/>
                <p:nvPr/>
              </p:nvPicPr>
              <p:blipFill>
                <a:blip r:embed="rId23"/>
                <a:stretch>
                  <a:fillRect/>
                </a:stretch>
              </p:blipFill>
              <p:spPr>
                <a:xfrm>
                  <a:off x="297075" y="65037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9" name="Szabadkéz 18">
                  <a:extLst>
                    <a:ext uri="{FF2B5EF4-FFF2-40B4-BE49-F238E27FC236}">
                      <a16:creationId xmlns:a16="http://schemas.microsoft.com/office/drawing/2014/main" id="{A36C54FE-2AEC-3DBC-C061-EDCC5574A49A}"/>
                    </a:ext>
                  </a:extLst>
                </p14:cNvPr>
                <p14:cNvContentPartPr/>
                <p14:nvPr/>
              </p14:nvContentPartPr>
              <p14:xfrm>
                <a:off x="333075" y="866370"/>
                <a:ext cx="4320" cy="360"/>
              </p14:xfrm>
            </p:contentPart>
          </mc:Choice>
          <mc:Fallback xmlns="">
            <p:pic>
              <p:nvPicPr>
                <p:cNvPr id="19" name="Szabadkéz 18">
                  <a:extLst>
                    <a:ext uri="{FF2B5EF4-FFF2-40B4-BE49-F238E27FC236}">
                      <a16:creationId xmlns:a16="http://schemas.microsoft.com/office/drawing/2014/main" id="{A36C54FE-2AEC-3DBC-C061-EDCC5574A49A}"/>
                    </a:ext>
                  </a:extLst>
                </p:cNvPr>
                <p:cNvPicPr/>
                <p:nvPr/>
              </p:nvPicPr>
              <p:blipFill>
                <a:blip r:embed="rId25"/>
                <a:stretch>
                  <a:fillRect/>
                </a:stretch>
              </p:blipFill>
              <p:spPr>
                <a:xfrm>
                  <a:off x="297075" y="650370"/>
                  <a:ext cx="75960" cy="432000"/>
                </a:xfrm>
                <a:prstGeom prst="rect">
                  <a:avLst/>
                </a:prstGeom>
              </p:spPr>
            </p:pic>
          </mc:Fallback>
        </mc:AlternateContent>
      </p:grpSp>
      <p:sp>
        <p:nvSpPr>
          <p:cNvPr id="21" name="Szövegdoboz 20">
            <a:extLst>
              <a:ext uri="{FF2B5EF4-FFF2-40B4-BE49-F238E27FC236}">
                <a16:creationId xmlns:a16="http://schemas.microsoft.com/office/drawing/2014/main" id="{DC86FFF9-A9D4-CB1D-8E43-3CAE9171E102}"/>
              </a:ext>
            </a:extLst>
          </p:cNvPr>
          <p:cNvSpPr txBox="1"/>
          <p:nvPr/>
        </p:nvSpPr>
        <p:spPr>
          <a:xfrm>
            <a:off x="11353800" y="365126"/>
            <a:ext cx="495649" cy="461665"/>
          </a:xfrm>
          <a:prstGeom prst="rect">
            <a:avLst/>
          </a:prstGeom>
          <a:noFill/>
        </p:spPr>
        <p:txBody>
          <a:bodyPr wrap="none" rtlCol="0">
            <a:spAutoFit/>
          </a:bodyPr>
          <a:lstStyle/>
          <a:p>
            <a:r>
              <a:rPr lang="hu-HU" sz="2400" b="1" dirty="0">
                <a:solidFill>
                  <a:srgbClr val="FF0000"/>
                </a:solidFill>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244369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CFAA0834-5DE3-6AA6-328B-032386C41198}"/>
              </a:ext>
            </a:extLst>
          </p:cNvPr>
          <p:cNvSpPr txBox="1">
            <a:spLocks noGrp="1"/>
          </p:cNvSpPr>
          <p:nvPr>
            <p:ph idx="1"/>
          </p:nvPr>
        </p:nvSpPr>
        <p:spPr>
          <a:xfrm>
            <a:off x="838200" y="1825625"/>
            <a:ext cx="10515600" cy="4351338"/>
          </a:xfrm>
          <a:prstGeom prst="rect">
            <a:avLst/>
          </a:prstGeom>
          <a:noFill/>
          <a:ln w="38100">
            <a:solidFill>
              <a:schemeClr val="accent5">
                <a:lumMod val="50000"/>
              </a:schemeClr>
            </a:solidFill>
          </a:ln>
        </p:spPr>
        <p:txBody>
          <a:bodyPr wrap="square" rtlCol="0">
            <a:spAutoFit/>
          </a:bodyPr>
          <a:lstStyle/>
          <a:p>
            <a:r>
              <a:rPr lang="hu-HU" sz="2800" dirty="0">
                <a:latin typeface="Times New Roman" panose="02020603050405020304" pitchFamily="18" charset="0"/>
                <a:cs typeface="Times New Roman" panose="02020603050405020304" pitchFamily="18" charset="0"/>
              </a:rPr>
              <a:t>Ingatlanra közérdekből hatósági határozattal szolgalmat, használati jogot lehet alapítani. Az ingatlan tulajdonosa tűrni köteles, hogy közérdekből az ingatlant időlegesen használják, arra használati jogot szerezzenek vagy az azon fennálló tulajdonjogot egyébként korlátozzák.</a:t>
            </a:r>
          </a:p>
          <a:p>
            <a:r>
              <a:rPr lang="hu-HU" sz="2800" dirty="0">
                <a:latin typeface="Times New Roman" panose="02020603050405020304" pitchFamily="18" charset="0"/>
                <a:cs typeface="Times New Roman" panose="02020603050405020304" pitchFamily="18" charset="0"/>
              </a:rPr>
              <a:t>Ha a korlátozás az ingatlan rendeltetésszerű használatát ellehetetleníti, a tulajdonos az ingatlan kisajátítását kérheti</a:t>
            </a:r>
            <a:r>
              <a:rPr lang="hu-HU" sz="2400" dirty="0">
                <a:latin typeface="Times New Roman" panose="02020603050405020304" pitchFamily="18" charset="0"/>
                <a:cs typeface="Times New Roman" panose="02020603050405020304" pitchFamily="18" charset="0"/>
              </a:rPr>
              <a:t>.</a:t>
            </a:r>
          </a:p>
        </p:txBody>
      </p:sp>
      <p:sp>
        <p:nvSpPr>
          <p:cNvPr id="5" name="Cím 4">
            <a:extLst>
              <a:ext uri="{FF2B5EF4-FFF2-40B4-BE49-F238E27FC236}">
                <a16:creationId xmlns:a16="http://schemas.microsoft.com/office/drawing/2014/main" id="{22DE5D71-B215-5CBE-D44D-095BE91CC854}"/>
              </a:ext>
            </a:extLst>
          </p:cNvPr>
          <p:cNvSpPr txBox="1">
            <a:spLocks noGrp="1"/>
          </p:cNvSpPr>
          <p:nvPr>
            <p:ph type="title"/>
          </p:nvPr>
        </p:nvSpPr>
        <p:spPr>
          <a:xfrm>
            <a:off x="838200" y="365125"/>
            <a:ext cx="10515600" cy="1325563"/>
          </a:xfrm>
          <a:prstGeom prst="rect">
            <a:avLst/>
          </a:prstGeom>
          <a:noFill/>
        </p:spPr>
        <p:txBody>
          <a:bodyPr wrap="none" rtlCol="0">
            <a:spAutoFit/>
          </a:bodyPr>
          <a:lstStyle/>
          <a:p>
            <a:r>
              <a:rPr lang="hu-HU" sz="3600" b="1" i="1" dirty="0">
                <a:solidFill>
                  <a:schemeClr val="accent5">
                    <a:lumMod val="50000"/>
                  </a:schemeClr>
                </a:solidFill>
                <a:latin typeface="Times New Roman" panose="02020603050405020304" pitchFamily="18" charset="0"/>
                <a:cs typeface="Times New Roman" panose="02020603050405020304" pitchFamily="18" charset="0"/>
              </a:rPr>
              <a:t>A közérdekű használati jog</a:t>
            </a:r>
            <a:endParaRPr lang="hu-HU" sz="3600" b="1" dirty="0"/>
          </a:p>
        </p:txBody>
      </p:sp>
      <p:sp>
        <p:nvSpPr>
          <p:cNvPr id="2" name="Szövegdoboz 1">
            <a:extLst>
              <a:ext uri="{FF2B5EF4-FFF2-40B4-BE49-F238E27FC236}">
                <a16:creationId xmlns:a16="http://schemas.microsoft.com/office/drawing/2014/main" id="{E4480DA0-3954-0A6D-EFA4-D8134150157D}"/>
              </a:ext>
            </a:extLst>
          </p:cNvPr>
          <p:cNvSpPr txBox="1"/>
          <p:nvPr/>
        </p:nvSpPr>
        <p:spPr>
          <a:xfrm>
            <a:off x="11182350" y="638175"/>
            <a:ext cx="495649" cy="461665"/>
          </a:xfrm>
          <a:prstGeom prst="rect">
            <a:avLst/>
          </a:prstGeom>
          <a:noFill/>
        </p:spPr>
        <p:txBody>
          <a:bodyPr wrap="none" rtlCol="0">
            <a:spAutoFit/>
          </a:bodyPr>
          <a:lstStyle/>
          <a:p>
            <a:r>
              <a:rPr lang="hu-HU" sz="2400" b="1" dirty="0">
                <a:solidFill>
                  <a:srgbClr val="FF0000"/>
                </a:solidFill>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99265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D8C6F2-3D74-9544-9F36-E267CCF5EE00}"/>
              </a:ext>
            </a:extLst>
          </p:cNvPr>
          <p:cNvSpPr>
            <a:spLocks noGrp="1"/>
          </p:cNvSpPr>
          <p:nvPr>
            <p:ph type="title"/>
          </p:nvPr>
        </p:nvSpPr>
        <p:spPr>
          <a:xfrm>
            <a:off x="838200" y="365125"/>
            <a:ext cx="10515600" cy="511175"/>
          </a:xfrm>
        </p:spPr>
        <p:txBody>
          <a:bodyPr>
            <a:noAutofit/>
          </a:bodyPr>
          <a:lstStyle/>
          <a:p>
            <a:r>
              <a:rPr lang="hu-HU" sz="3600" b="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Öntözési szolgalom</a:t>
            </a:r>
            <a:endParaRPr lang="hu-HU" sz="3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50D8AA81-7064-EFBE-587B-11740BBEC4C8}"/>
              </a:ext>
            </a:extLst>
          </p:cNvPr>
          <p:cNvSpPr>
            <a:spLocks noGrp="1"/>
          </p:cNvSpPr>
          <p:nvPr>
            <p:ph idx="1"/>
          </p:nvPr>
        </p:nvSpPr>
        <p:spPr>
          <a:xfrm>
            <a:off x="933450" y="1209674"/>
            <a:ext cx="10763250" cy="5648325"/>
          </a:xfrm>
        </p:spPr>
        <p:txBody>
          <a:bodyPr>
            <a:normAutofit/>
          </a:bodyPr>
          <a:lstStyle/>
          <a:p>
            <a:pPr marL="0" indent="0">
              <a:buNone/>
            </a:pPr>
            <a:r>
              <a:rPr lang="hu-H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szolgáló ingatlan tulajdonosa, használója köteles tűrni azt, hogy az ingatlanán az öntözéses gazdálkodást folytató mezőgazdasági termelő vonalas vízilétesítményt átvezessen és üzemeltessen, az ehhez szükséges vízimunkákat elvégezze, illetve az öntözőberendezést átvezesse.</a:t>
            </a:r>
            <a:endParaRPr lang="hu-H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hu-H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Ehhez nincs szükség a tulajdonos engedélyére, sőt a létrejötte is automatikusan, a vízjogi létesítési vagy üzemeltetési engedélyben történik.</a:t>
            </a:r>
            <a:endParaRPr lang="hu-H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hu-H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Az ingatlan tulajdonosát a korlátozás mértékének megfelelő kártalanítás illeti meg, az öntözési szolgalom keletkezésére tekintettel egyszeri jelleggel, valamint - az ingatlan igénybevétele esetén - figyelemmel az igénybevétel időtartamára, jellegére – rendszeresen is. </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636EEEFD-42AB-597E-FB69-3593518E5980}"/>
              </a:ext>
            </a:extLst>
          </p:cNvPr>
          <p:cNvSpPr txBox="1"/>
          <p:nvPr/>
        </p:nvSpPr>
        <p:spPr>
          <a:xfrm>
            <a:off x="11353800" y="466725"/>
            <a:ext cx="492443" cy="461665"/>
          </a:xfrm>
          <a:prstGeom prst="rect">
            <a:avLst/>
          </a:prstGeom>
          <a:noFill/>
        </p:spPr>
        <p:txBody>
          <a:bodyPr wrap="none" rtlCol="0">
            <a:spAutoFit/>
          </a:bodyPr>
          <a:lstStyle/>
          <a:p>
            <a:r>
              <a:rPr lang="hu-HU" sz="2400" b="1" dirty="0">
                <a:solidFill>
                  <a:srgbClr val="FF0000"/>
                </a:solidFill>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372416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FB1A44-F9B4-4C82-9861-477157CCC3DC}"/>
              </a:ext>
            </a:extLst>
          </p:cNvPr>
          <p:cNvSpPr>
            <a:spLocks noGrp="1"/>
          </p:cNvSpPr>
          <p:nvPr>
            <p:ph type="title"/>
          </p:nvPr>
        </p:nvSpPr>
        <p:spPr>
          <a:xfrm>
            <a:off x="270193" y="89190"/>
            <a:ext cx="3141747" cy="549275"/>
          </a:xfrm>
        </p:spPr>
        <p:txBody>
          <a:bodyPr>
            <a:noAutofit/>
          </a:bodyPr>
          <a:lstStyle/>
          <a:p>
            <a:r>
              <a:rPr lang="hu-HU" sz="3600" b="1" i="1" dirty="0">
                <a:solidFill>
                  <a:schemeClr val="accent5">
                    <a:lumMod val="50000"/>
                  </a:schemeClr>
                </a:solidFill>
                <a:latin typeface="Times New Roman" panose="02020603050405020304" pitchFamily="18" charset="0"/>
                <a:cs typeface="Times New Roman" panose="02020603050405020304" pitchFamily="18" charset="0"/>
              </a:rPr>
              <a:t>Kisajátítás</a:t>
            </a:r>
          </a:p>
        </p:txBody>
      </p:sp>
      <p:sp>
        <p:nvSpPr>
          <p:cNvPr id="3" name="Tartalom helye 2">
            <a:extLst>
              <a:ext uri="{FF2B5EF4-FFF2-40B4-BE49-F238E27FC236}">
                <a16:creationId xmlns:a16="http://schemas.microsoft.com/office/drawing/2014/main" id="{D7F717BD-B4FC-4F06-A7EA-EB0037369795}"/>
              </a:ext>
            </a:extLst>
          </p:cNvPr>
          <p:cNvSpPr>
            <a:spLocks noGrp="1"/>
          </p:cNvSpPr>
          <p:nvPr>
            <p:ph idx="1"/>
          </p:nvPr>
        </p:nvSpPr>
        <p:spPr>
          <a:xfrm>
            <a:off x="406399" y="812511"/>
            <a:ext cx="11379201" cy="5546726"/>
          </a:xfrm>
          <a:ln w="38100">
            <a:solidFill>
              <a:schemeClr val="accent5">
                <a:lumMod val="50000"/>
              </a:schemeClr>
            </a:solidFill>
          </a:ln>
        </p:spPr>
        <p:txBody>
          <a:bodyPr>
            <a:normAutofit/>
          </a:bodyPr>
          <a:lstStyle/>
          <a:p>
            <a:pPr marL="0" indent="0">
              <a:lnSpc>
                <a:spcPct val="120000"/>
              </a:lnSpc>
              <a:spcBef>
                <a:spcPts val="0"/>
              </a:spcBef>
              <a:buNone/>
            </a:pPr>
            <a:r>
              <a:rPr lang="hu-HU" b="1" dirty="0">
                <a:latin typeface="Times New Roman" panose="02020603050405020304" pitchFamily="18" charset="0"/>
                <a:cs typeface="Times New Roman" panose="02020603050405020304" pitchFamily="18" charset="0"/>
              </a:rPr>
              <a:t>Akkor van helye, ha</a:t>
            </a:r>
          </a:p>
          <a:p>
            <a:pPr>
              <a:lnSpc>
                <a:spcPct val="120000"/>
              </a:lnSpc>
              <a:spcBef>
                <a:spcPts val="0"/>
              </a:spcBef>
            </a:pPr>
            <a:r>
              <a:rPr lang="hu-HU" dirty="0">
                <a:latin typeface="Times New Roman" panose="02020603050405020304" pitchFamily="18" charset="0"/>
                <a:cs typeface="Times New Roman" panose="02020603050405020304" pitchFamily="18" charset="0"/>
              </a:rPr>
              <a:t>a közérdekű cél megvalósítása az ingatlanon fennálló tulajdon korlátozásával nem lehetséges, vagy a </a:t>
            </a:r>
            <a:r>
              <a:rPr lang="hu-HU" u="sng" dirty="0">
                <a:latin typeface="Times New Roman" panose="02020603050405020304" pitchFamily="18" charset="0"/>
                <a:cs typeface="Times New Roman" panose="02020603050405020304" pitchFamily="18" charset="0"/>
              </a:rPr>
              <a:t>közérdekű használati jog, vezetékjog, szolgalmi jog </a:t>
            </a:r>
            <a:r>
              <a:rPr lang="hu-HU" dirty="0">
                <a:latin typeface="Times New Roman" panose="02020603050405020304" pitchFamily="18" charset="0"/>
                <a:cs typeface="Times New Roman" panose="02020603050405020304" pitchFamily="18" charset="0"/>
              </a:rPr>
              <a:t>alapításában a tulajdonossal nem jött létre megállapodás, e jogokat a hatóság nem engedélyezte;</a:t>
            </a:r>
          </a:p>
          <a:p>
            <a:pPr>
              <a:lnSpc>
                <a:spcPct val="120000"/>
              </a:lnSpc>
              <a:spcBef>
                <a:spcPts val="0"/>
              </a:spcBef>
            </a:pPr>
            <a:r>
              <a:rPr lang="hu-HU" b="1" dirty="0">
                <a:latin typeface="Times New Roman" panose="02020603050405020304" pitchFamily="18" charset="0"/>
                <a:cs typeface="Times New Roman" panose="02020603050405020304" pitchFamily="18" charset="0"/>
              </a:rPr>
              <a:t>a közérdekű cél megvalósítására </a:t>
            </a:r>
          </a:p>
          <a:p>
            <a:pPr lvl="1">
              <a:lnSpc>
                <a:spcPct val="12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kizárólag az adott ingatlanon kerülhet sor, </a:t>
            </a:r>
          </a:p>
          <a:p>
            <a:pPr lvl="1">
              <a:lnSpc>
                <a:spcPct val="12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több ingatlan alkalmas, de annak más ingatlanon való megvalósítása a tulajdon nagyobb sérelmével járna,</a:t>
            </a:r>
            <a:endParaRPr lang="hu-HU" dirty="0">
              <a:latin typeface="Times New Roman" panose="02020603050405020304" pitchFamily="18" charset="0"/>
              <a:cs typeface="Times New Roman" panose="02020603050405020304" pitchFamily="18" charset="0"/>
            </a:endParaRPr>
          </a:p>
          <a:p>
            <a:pPr>
              <a:lnSpc>
                <a:spcPct val="120000"/>
              </a:lnSpc>
              <a:spcBef>
                <a:spcPts val="0"/>
              </a:spcBef>
            </a:pPr>
            <a:r>
              <a:rPr lang="hu-HU" dirty="0">
                <a:latin typeface="Times New Roman" panose="02020603050405020304" pitchFamily="18" charset="0"/>
                <a:cs typeface="Times New Roman" panose="02020603050405020304" pitchFamily="18" charset="0"/>
              </a:rPr>
              <a:t>a kisajátítással biztosított tevékenység közösségi előnyei a tulajdon elvonásával okozott kárt jelentősen meghaladják. </a:t>
            </a:r>
          </a:p>
        </p:txBody>
      </p:sp>
      <p:sp>
        <p:nvSpPr>
          <p:cNvPr id="4" name="Szövegdoboz 3">
            <a:extLst>
              <a:ext uri="{FF2B5EF4-FFF2-40B4-BE49-F238E27FC236}">
                <a16:creationId xmlns:a16="http://schemas.microsoft.com/office/drawing/2014/main" id="{EA2AB749-F45B-4F03-99E8-3A137BB89D35}"/>
              </a:ext>
            </a:extLst>
          </p:cNvPr>
          <p:cNvSpPr txBox="1"/>
          <p:nvPr/>
        </p:nvSpPr>
        <p:spPr>
          <a:xfrm>
            <a:off x="11586949" y="163773"/>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26</a:t>
            </a:r>
          </a:p>
        </p:txBody>
      </p:sp>
    </p:spTree>
    <p:extLst>
      <p:ext uri="{BB962C8B-B14F-4D97-AF65-F5344CB8AC3E}">
        <p14:creationId xmlns:p14="http://schemas.microsoft.com/office/powerpoint/2010/main" val="1534186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FCECE1-F360-4A84-9F8A-D1FF4B214470}"/>
              </a:ext>
            </a:extLst>
          </p:cNvPr>
          <p:cNvSpPr>
            <a:spLocks noGrp="1"/>
          </p:cNvSpPr>
          <p:nvPr>
            <p:ph type="title"/>
          </p:nvPr>
        </p:nvSpPr>
        <p:spPr>
          <a:xfrm>
            <a:off x="163774" y="1133"/>
            <a:ext cx="10549718" cy="679904"/>
          </a:xfrm>
        </p:spPr>
        <p:txBody>
          <a:bodyPr>
            <a:normAutofit/>
          </a:bodyPr>
          <a:lstStyle/>
          <a:p>
            <a:r>
              <a:rPr lang="hu-HU" sz="3600" b="1" dirty="0">
                <a:solidFill>
                  <a:schemeClr val="accent5">
                    <a:lumMod val="50000"/>
                  </a:schemeClr>
                </a:solidFill>
                <a:latin typeface="Times New Roman" panose="02020603050405020304" pitchFamily="18" charset="0"/>
                <a:cs typeface="Times New Roman" panose="02020603050405020304" pitchFamily="18" charset="0"/>
              </a:rPr>
              <a:t>Ingatlant kisajátítani közérdekű célokra lehetséges</a:t>
            </a:r>
            <a:endParaRPr lang="hu-HU" sz="3200" b="1" i="1" dirty="0">
              <a:solidFill>
                <a:schemeClr val="accent5">
                  <a:lumMod val="50000"/>
                </a:schemeClr>
              </a:solidFill>
            </a:endParaRPr>
          </a:p>
        </p:txBody>
      </p:sp>
      <p:sp>
        <p:nvSpPr>
          <p:cNvPr id="3" name="Tartalom helye 2">
            <a:extLst>
              <a:ext uri="{FF2B5EF4-FFF2-40B4-BE49-F238E27FC236}">
                <a16:creationId xmlns:a16="http://schemas.microsoft.com/office/drawing/2014/main" id="{7EAF342B-56E3-4023-9BA4-6F87A3F63140}"/>
              </a:ext>
            </a:extLst>
          </p:cNvPr>
          <p:cNvSpPr>
            <a:spLocks noGrp="1"/>
          </p:cNvSpPr>
          <p:nvPr>
            <p:ph idx="1"/>
          </p:nvPr>
        </p:nvSpPr>
        <p:spPr>
          <a:xfrm>
            <a:off x="312057" y="681037"/>
            <a:ext cx="11567885" cy="6175830"/>
          </a:xfrm>
          <a:ln w="38100">
            <a:solidFill>
              <a:schemeClr val="accent5">
                <a:lumMod val="50000"/>
              </a:schemeClr>
            </a:solidFill>
          </a:ln>
        </p:spPr>
        <p:txBody>
          <a:bodyPr>
            <a:normAutofit fontScale="92500"/>
          </a:bodyPr>
          <a:lstStyle/>
          <a:p>
            <a:r>
              <a:rPr lang="hu-HU" u="sng" dirty="0">
                <a:latin typeface="Times New Roman" panose="02020603050405020304" pitchFamily="18" charset="0"/>
                <a:cs typeface="Times New Roman" panose="02020603050405020304" pitchFamily="18" charset="0"/>
              </a:rPr>
              <a:t>közlekedési infrastruktúra fejlesztése </a:t>
            </a:r>
            <a:r>
              <a:rPr lang="hu-HU" dirty="0">
                <a:latin typeface="Times New Roman" panose="02020603050405020304" pitchFamily="18" charset="0"/>
                <a:cs typeface="Times New Roman" panose="02020603050405020304" pitchFamily="18" charset="0"/>
              </a:rPr>
              <a:t>keretében közút, vasút, repülőtér, híd, alagút, hajózási létesítmény, intermodális csomópont létesítése, fejlesztése céljából,</a:t>
            </a:r>
          </a:p>
          <a:p>
            <a:r>
              <a:rPr lang="hu-HU" u="sng" dirty="0">
                <a:latin typeface="Times New Roman" panose="02020603050405020304" pitchFamily="18" charset="0"/>
                <a:cs typeface="Times New Roman" panose="02020603050405020304" pitchFamily="18" charset="0"/>
              </a:rPr>
              <a:t>energiatermelés céljából</a:t>
            </a:r>
            <a:r>
              <a:rPr lang="hu-HU" dirty="0">
                <a:latin typeface="Times New Roman" panose="02020603050405020304" pitchFamily="18" charset="0"/>
                <a:cs typeface="Times New Roman" panose="02020603050405020304" pitchFamily="18" charset="0"/>
              </a:rPr>
              <a:t>, ha </a:t>
            </a:r>
            <a:r>
              <a:rPr lang="hu-HU" sz="2800" dirty="0">
                <a:latin typeface="Times New Roman" panose="02020603050405020304" pitchFamily="18" charset="0"/>
                <a:cs typeface="Times New Roman" panose="02020603050405020304" pitchFamily="18" charset="0"/>
              </a:rPr>
              <a:t>az ingatlan 50 MW vagy annál nagyobb teljesítményű erőmű vagy távhőtermelő létesítmény építéséhez szükséges,</a:t>
            </a:r>
          </a:p>
          <a:p>
            <a:r>
              <a:rPr lang="hu-HU" u="sng" dirty="0">
                <a:latin typeface="Times New Roman" panose="02020603050405020304" pitchFamily="18" charset="0"/>
                <a:cs typeface="Times New Roman" panose="02020603050405020304" pitchFamily="18" charset="0"/>
              </a:rPr>
              <a:t>energiaellátás céljából</a:t>
            </a:r>
          </a:p>
          <a:p>
            <a:r>
              <a:rPr lang="hu-HU" u="sng" dirty="0">
                <a:latin typeface="Times New Roman" panose="02020603050405020304" pitchFamily="18" charset="0"/>
                <a:cs typeface="Times New Roman" panose="02020603050405020304" pitchFamily="18" charset="0"/>
              </a:rPr>
              <a:t>elektronikus hírközlési szolgáltatás céljából</a:t>
            </a:r>
            <a:r>
              <a:rPr lang="hu-HU" dirty="0">
                <a:latin typeface="Times New Roman" panose="02020603050405020304" pitchFamily="18" charset="0"/>
                <a:cs typeface="Times New Roman" panose="02020603050405020304" pitchFamily="18" charset="0"/>
              </a:rPr>
              <a:t>,</a:t>
            </a:r>
          </a:p>
          <a:p>
            <a:r>
              <a:rPr lang="hu-HU" u="sng" dirty="0">
                <a:latin typeface="Times New Roman" panose="02020603050405020304" pitchFamily="18" charset="0"/>
                <a:cs typeface="Times New Roman" panose="02020603050405020304" pitchFamily="18" charset="0"/>
              </a:rPr>
              <a:t>vízgazdálkodási és víziközmű-szolgáltatási feladatok ellátása céljából</a:t>
            </a:r>
            <a:r>
              <a:rPr lang="hu-HU" dirty="0">
                <a:latin typeface="Times New Roman" panose="02020603050405020304" pitchFamily="18" charset="0"/>
                <a:cs typeface="Times New Roman" panose="02020603050405020304" pitchFamily="18" charset="0"/>
              </a:rPr>
              <a:t>, ha</a:t>
            </a:r>
          </a:p>
          <a:p>
            <a:pPr lvl="1">
              <a:buFont typeface="Wingdings" panose="05000000000000000000" pitchFamily="2" charset="2"/>
              <a:buChar char="ü"/>
            </a:pPr>
            <a:r>
              <a:rPr lang="hu-HU" sz="2800" dirty="0">
                <a:latin typeface="Times New Roman" panose="02020603050405020304" pitchFamily="18" charset="0"/>
                <a:cs typeface="Times New Roman" panose="02020603050405020304" pitchFamily="18" charset="0"/>
              </a:rPr>
              <a:t>a nyomvonalas építménynek jogszabállyal megállapított nyomvonalon való megépítése,</a:t>
            </a:r>
          </a:p>
          <a:p>
            <a:pPr lvl="1">
              <a:buFont typeface="Wingdings" panose="05000000000000000000" pitchFamily="2" charset="2"/>
              <a:buChar char="ü"/>
            </a:pPr>
            <a:r>
              <a:rPr lang="hu-HU" sz="2800" dirty="0">
                <a:latin typeface="Times New Roman" panose="02020603050405020304" pitchFamily="18" charset="0"/>
                <a:cs typeface="Times New Roman" panose="02020603050405020304" pitchFamily="18" charset="0"/>
              </a:rPr>
              <a:t>vízkár elhárítási (árvíz, belvíz, aszály) célú vízilétesítmények megvalósítása,</a:t>
            </a:r>
          </a:p>
          <a:p>
            <a:pPr lvl="1">
              <a:buFont typeface="Wingdings" panose="05000000000000000000" pitchFamily="2" charset="2"/>
              <a:buChar char="ü"/>
            </a:pPr>
            <a:r>
              <a:rPr lang="hu-HU" sz="2800" dirty="0">
                <a:latin typeface="Times New Roman" panose="02020603050405020304" pitchFamily="18" charset="0"/>
                <a:cs typeface="Times New Roman" panose="02020603050405020304" pitchFamily="18" charset="0"/>
              </a:rPr>
              <a:t>közműves vízellátó és szennyvízkezelő és -elvezető építmények megvalósítása,</a:t>
            </a:r>
          </a:p>
          <a:p>
            <a:pPr lvl="1">
              <a:buFont typeface="Wingdings" panose="05000000000000000000" pitchFamily="2" charset="2"/>
              <a:buChar char="ü"/>
            </a:pPr>
            <a:r>
              <a:rPr lang="hu-HU" sz="2800" dirty="0">
                <a:latin typeface="Times New Roman" panose="02020603050405020304" pitchFamily="18" charset="0"/>
                <a:cs typeface="Times New Roman" panose="02020603050405020304" pitchFamily="18" charset="0"/>
              </a:rPr>
              <a:t>felszíni és felszín alatti vízkészletek közérdekű igénybevétele, </a:t>
            </a:r>
            <a:r>
              <a:rPr lang="hu-HU" sz="2800" dirty="0" err="1">
                <a:latin typeface="Times New Roman" panose="02020603050405020304" pitchFamily="18" charset="0"/>
                <a:cs typeface="Times New Roman" panose="02020603050405020304" pitchFamily="18" charset="0"/>
              </a:rPr>
              <a:t>tározása</a:t>
            </a:r>
            <a:r>
              <a:rPr lang="hu-HU" sz="2800" dirty="0">
                <a:latin typeface="Times New Roman" panose="02020603050405020304" pitchFamily="18" charset="0"/>
                <a:cs typeface="Times New Roman" panose="02020603050405020304" pitchFamily="18" charset="0"/>
              </a:rPr>
              <a:t>, el-, illetve </a:t>
            </a:r>
            <a:r>
              <a:rPr lang="hu-HU" sz="2800" dirty="0" err="1">
                <a:latin typeface="Times New Roman" panose="02020603050405020304" pitchFamily="18" charset="0"/>
                <a:cs typeface="Times New Roman" panose="02020603050405020304" pitchFamily="18" charset="0"/>
              </a:rPr>
              <a:t>továbbvezetését</a:t>
            </a:r>
            <a:r>
              <a:rPr lang="hu-HU" sz="2800" dirty="0">
                <a:latin typeface="Times New Roman" panose="02020603050405020304" pitchFamily="18" charset="0"/>
                <a:cs typeface="Times New Roman" panose="02020603050405020304" pitchFamily="18" charset="0"/>
              </a:rPr>
              <a:t> szolgáló építmények megvalósítása,</a:t>
            </a:r>
          </a:p>
          <a:p>
            <a:pPr marL="457200" lvl="1" indent="0">
              <a:buNone/>
            </a:pPr>
            <a:r>
              <a:rPr lang="hu-HU" sz="2800" dirty="0">
                <a:latin typeface="Times New Roman" panose="02020603050405020304" pitchFamily="18" charset="0"/>
                <a:cs typeface="Times New Roman" panose="02020603050405020304" pitchFamily="18" charset="0"/>
              </a:rPr>
              <a:t>érdekében szükséges;</a:t>
            </a:r>
          </a:p>
          <a:p>
            <a:endParaRPr lang="hu-HU" sz="2800" dirty="0">
              <a:latin typeface="Times New Roman" panose="02020603050405020304" pitchFamily="18" charset="0"/>
              <a:cs typeface="Times New Roman" panose="02020603050405020304" pitchFamily="18" charset="0"/>
            </a:endParaRPr>
          </a:p>
          <a:p>
            <a:endParaRPr lang="hu-HU" sz="2800" dirty="0">
              <a:latin typeface="Times New Roman" panose="02020603050405020304" pitchFamily="18" charset="0"/>
              <a:cs typeface="Times New Roman" panose="02020603050405020304" pitchFamily="18" charset="0"/>
            </a:endParaRPr>
          </a:p>
          <a:p>
            <a:pPr>
              <a:lnSpc>
                <a:spcPct val="110000"/>
              </a:lnSpc>
              <a:spcBef>
                <a:spcPts val="0"/>
              </a:spcBef>
            </a:pPr>
            <a:endParaRPr lang="hu-HU" dirty="0"/>
          </a:p>
        </p:txBody>
      </p:sp>
      <p:sp>
        <p:nvSpPr>
          <p:cNvPr id="4" name="Szövegdoboz 3">
            <a:extLst>
              <a:ext uri="{FF2B5EF4-FFF2-40B4-BE49-F238E27FC236}">
                <a16:creationId xmlns:a16="http://schemas.microsoft.com/office/drawing/2014/main" id="{A24A1B72-A1E8-45E3-BA0B-BAE81AF5FEA5}"/>
              </a:ext>
            </a:extLst>
          </p:cNvPr>
          <p:cNvSpPr txBox="1"/>
          <p:nvPr/>
        </p:nvSpPr>
        <p:spPr>
          <a:xfrm>
            <a:off x="11368585" y="122830"/>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27</a:t>
            </a:r>
          </a:p>
        </p:txBody>
      </p:sp>
    </p:spTree>
    <p:extLst>
      <p:ext uri="{BB962C8B-B14F-4D97-AF65-F5344CB8AC3E}">
        <p14:creationId xmlns:p14="http://schemas.microsoft.com/office/powerpoint/2010/main" val="1837306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8232E618-92BC-4110-AF06-4693FB0CA99E}"/>
              </a:ext>
            </a:extLst>
          </p:cNvPr>
          <p:cNvSpPr>
            <a:spLocks noGrp="1"/>
          </p:cNvSpPr>
          <p:nvPr>
            <p:ph idx="1"/>
          </p:nvPr>
        </p:nvSpPr>
        <p:spPr>
          <a:xfrm>
            <a:off x="540657" y="740063"/>
            <a:ext cx="11110686" cy="4871028"/>
          </a:xfrm>
          <a:ln w="38100">
            <a:solidFill>
              <a:schemeClr val="accent5">
                <a:lumMod val="50000"/>
              </a:schemeClr>
            </a:solidFill>
          </a:ln>
        </p:spPr>
        <p:txBody>
          <a:bodyPr>
            <a:normAutofit lnSpcReduction="10000"/>
          </a:bodyPr>
          <a:lstStyle/>
          <a:p>
            <a:pPr marL="0" indent="0">
              <a:lnSpc>
                <a:spcPct val="100000"/>
              </a:lnSpc>
              <a:spcBef>
                <a:spcPts val="0"/>
              </a:spcBef>
              <a:buNone/>
            </a:pPr>
            <a:r>
              <a:rPr lang="hu-HU" sz="3600" b="1" i="1" dirty="0">
                <a:solidFill>
                  <a:schemeClr val="accent5">
                    <a:lumMod val="50000"/>
                  </a:schemeClr>
                </a:solidFill>
                <a:latin typeface="Times New Roman" panose="02020603050405020304" pitchFamily="18" charset="0"/>
                <a:cs typeface="Times New Roman" panose="02020603050405020304" pitchFamily="18" charset="0"/>
              </a:rPr>
              <a:t>Az ingatlannak egy része is kisajátítható </a:t>
            </a:r>
            <a:r>
              <a:rPr lang="hu-HU" dirty="0">
                <a:latin typeface="Times New Roman" panose="02020603050405020304" pitchFamily="18" charset="0"/>
                <a:cs typeface="Times New Roman" panose="02020603050405020304" pitchFamily="18" charset="0"/>
              </a:rPr>
              <a:t>(részleges kisajátítás).</a:t>
            </a:r>
          </a:p>
          <a:p>
            <a:pPr marL="0" indent="0">
              <a:lnSpc>
                <a:spcPct val="100000"/>
              </a:lnSpc>
              <a:spcBef>
                <a:spcPts val="0"/>
              </a:spcBef>
              <a:buNone/>
            </a:pPr>
            <a:endParaRPr lang="hu-HU"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Beépítésre nem szánt területen a részleges kisajátításnak nincs akadálya.</a:t>
            </a: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Beépítésre szánt területen nincs helye részleges kisajátításnak, ha az ingatlan visszamaradó része a megengedett legkisebb teleknagyságot nem éri el. </a:t>
            </a:r>
          </a:p>
          <a:p>
            <a:pPr marL="0" indent="0">
              <a:lnSpc>
                <a:spcPct val="100000"/>
              </a:lnSpc>
              <a:spcBef>
                <a:spcPts val="0"/>
              </a:spcBef>
              <a:buNone/>
            </a:pPr>
            <a:endParaRPr lang="hu-HU"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A tulajdonos kérelmére a visszamaradó részt ki kell sajátítani, ha az ingatlan részleges kisajátítása következtében</a:t>
            </a:r>
          </a:p>
          <a:p>
            <a:pPr>
              <a:lnSpc>
                <a:spcPct val="100000"/>
              </a:lnSpc>
              <a:spcBef>
                <a:spcPts val="0"/>
              </a:spcBef>
            </a:pPr>
            <a:r>
              <a:rPr lang="hu-HU" dirty="0">
                <a:latin typeface="Times New Roman" panose="02020603050405020304" pitchFamily="18" charset="0"/>
                <a:cs typeface="Times New Roman" panose="02020603050405020304" pitchFamily="18" charset="0"/>
              </a:rPr>
              <a:t>az ingatlan visszamaradó része eredeti céljára használhatatlanná válik,</a:t>
            </a:r>
          </a:p>
          <a:p>
            <a:pPr>
              <a:lnSpc>
                <a:spcPct val="100000"/>
              </a:lnSpc>
              <a:spcBef>
                <a:spcPts val="0"/>
              </a:spcBef>
            </a:pPr>
            <a:r>
              <a:rPr lang="hu-HU" dirty="0">
                <a:latin typeface="Times New Roman" panose="02020603050405020304" pitchFamily="18" charset="0"/>
                <a:cs typeface="Times New Roman" panose="02020603050405020304" pitchFamily="18" charset="0"/>
              </a:rPr>
              <a:t>az ingatlannal kapcsolatos jog vagy foglalkozás gyakorlása lehetetlenné vagy számottevően költségesebbé válik,</a:t>
            </a:r>
          </a:p>
          <a:p>
            <a:pPr>
              <a:lnSpc>
                <a:spcPct val="100000"/>
              </a:lnSpc>
              <a:spcBef>
                <a:spcPts val="0"/>
              </a:spcBef>
            </a:pPr>
            <a:r>
              <a:rPr lang="hu-HU" dirty="0">
                <a:latin typeface="Times New Roman" panose="02020603050405020304" pitchFamily="18" charset="0"/>
                <a:cs typeface="Times New Roman" panose="02020603050405020304" pitchFamily="18" charset="0"/>
              </a:rPr>
              <a:t>a visszamaradó rész gazdaságos értékesítése nem lehetséges.</a:t>
            </a:r>
          </a:p>
        </p:txBody>
      </p:sp>
      <p:sp>
        <p:nvSpPr>
          <p:cNvPr id="2" name="Szövegdoboz 1">
            <a:extLst>
              <a:ext uri="{FF2B5EF4-FFF2-40B4-BE49-F238E27FC236}">
                <a16:creationId xmlns:a16="http://schemas.microsoft.com/office/drawing/2014/main" id="{99A1DABD-CD85-4B5F-8300-CE27A2908B43}"/>
              </a:ext>
            </a:extLst>
          </p:cNvPr>
          <p:cNvSpPr txBox="1"/>
          <p:nvPr/>
        </p:nvSpPr>
        <p:spPr>
          <a:xfrm>
            <a:off x="11546006" y="95534"/>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28</a:t>
            </a:r>
          </a:p>
        </p:txBody>
      </p:sp>
    </p:spTree>
    <p:extLst>
      <p:ext uri="{BB962C8B-B14F-4D97-AF65-F5344CB8AC3E}">
        <p14:creationId xmlns:p14="http://schemas.microsoft.com/office/powerpoint/2010/main" val="386335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75E6E14-21B9-4009-ABC4-C23A4274F930}"/>
              </a:ext>
            </a:extLst>
          </p:cNvPr>
          <p:cNvSpPr>
            <a:spLocks noGrp="1"/>
          </p:cNvSpPr>
          <p:nvPr>
            <p:ph idx="1"/>
          </p:nvPr>
        </p:nvSpPr>
        <p:spPr>
          <a:xfrm>
            <a:off x="0" y="1861643"/>
            <a:ext cx="8866909" cy="4996357"/>
          </a:xfrm>
          <a:ln w="38100">
            <a:solidFill>
              <a:schemeClr val="accent5">
                <a:lumMod val="75000"/>
              </a:schemeClr>
            </a:solidFill>
          </a:ln>
        </p:spPr>
        <p:txBody>
          <a:bodyPr>
            <a:normAutofit fontScale="25000" lnSpcReduction="20000"/>
          </a:bodyPr>
          <a:lstStyle/>
          <a:p>
            <a:pPr marL="0" indent="0" algn="ctr">
              <a:lnSpc>
                <a:spcPct val="120000"/>
              </a:lnSpc>
              <a:spcBef>
                <a:spcPts val="0"/>
              </a:spcBef>
              <a:buNone/>
            </a:pPr>
            <a:r>
              <a:rPr lang="hu-HU" sz="11200" b="1" i="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rPr>
              <a:t>Sajátos építményfajták</a:t>
            </a:r>
          </a:p>
          <a:p>
            <a:pPr>
              <a:lnSpc>
                <a:spcPct val="120000"/>
              </a:lnSpc>
              <a:spcBef>
                <a:spcPts val="0"/>
              </a:spcBef>
              <a:buFont typeface="Wingdings" panose="05000000000000000000" pitchFamily="2" charset="2"/>
              <a:buChar char="ü"/>
            </a:pPr>
            <a:r>
              <a:rPr lang="hu-HU" sz="8000" dirty="0">
                <a:latin typeface="Times" panose="02020603050405020304" pitchFamily="18" charset="0"/>
                <a:ea typeface="Times New Roman" panose="02020603050405020304" pitchFamily="18" charset="0"/>
                <a:cs typeface="Times New Roman" panose="02020603050405020304" pitchFamily="18" charset="0"/>
              </a:rPr>
              <a:t>többnyire </a:t>
            </a:r>
            <a:r>
              <a:rPr lang="hu-HU" sz="9600" dirty="0">
                <a:latin typeface="Times" panose="02020603050405020304" pitchFamily="18" charset="0"/>
                <a:ea typeface="Times New Roman" panose="02020603050405020304" pitchFamily="18" charset="0"/>
                <a:cs typeface="Times New Roman" panose="02020603050405020304" pitchFamily="18" charset="0"/>
              </a:rPr>
              <a:t>épületnek nem minősülő</a:t>
            </a:r>
            <a:r>
              <a:rPr lang="hu-HU" sz="8000" dirty="0">
                <a:latin typeface="Times" panose="02020603050405020304" pitchFamily="18" charset="0"/>
                <a:ea typeface="Times New Roman" panose="02020603050405020304" pitchFamily="18" charset="0"/>
                <a:cs typeface="Times New Roman" panose="02020603050405020304" pitchFamily="18" charset="0"/>
              </a:rPr>
              <a:t>, </a:t>
            </a:r>
          </a:p>
          <a:p>
            <a:pPr lvl="1">
              <a:lnSpc>
                <a:spcPct val="120000"/>
              </a:lnSpc>
              <a:spcBef>
                <a:spcPts val="0"/>
              </a:spcBef>
            </a:pPr>
            <a:r>
              <a:rPr lang="hu-HU" sz="8000"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közlekedési, </a:t>
            </a:r>
          </a:p>
          <a:p>
            <a:pPr lvl="1">
              <a:lnSpc>
                <a:spcPct val="120000"/>
              </a:lnSpc>
              <a:spcBef>
                <a:spcPts val="0"/>
              </a:spcBef>
            </a:pPr>
            <a:r>
              <a:rPr lang="hu-HU" sz="8000"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hírközlési, </a:t>
            </a:r>
          </a:p>
          <a:p>
            <a:pPr lvl="1">
              <a:lnSpc>
                <a:spcPct val="120000"/>
              </a:lnSpc>
              <a:spcBef>
                <a:spcPts val="0"/>
              </a:spcBef>
            </a:pPr>
            <a:r>
              <a:rPr lang="hu-HU" sz="8000"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közmű- és energiaellátási, </a:t>
            </a:r>
          </a:p>
          <a:p>
            <a:pPr lvl="1">
              <a:lnSpc>
                <a:spcPct val="120000"/>
              </a:lnSpc>
              <a:spcBef>
                <a:spcPts val="0"/>
              </a:spcBef>
            </a:pPr>
            <a:r>
              <a:rPr lang="hu-HU" sz="8000"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vízellátási és vízgazdálkodási, </a:t>
            </a:r>
          </a:p>
          <a:p>
            <a:pPr lvl="1">
              <a:lnSpc>
                <a:spcPct val="120000"/>
              </a:lnSpc>
              <a:spcBef>
                <a:spcPts val="0"/>
              </a:spcBef>
            </a:pPr>
            <a:r>
              <a:rPr lang="hu-HU" sz="8000" dirty="0">
                <a:latin typeface="Times" panose="02020603050405020304" pitchFamily="18" charset="0"/>
                <a:ea typeface="Times New Roman" panose="02020603050405020304" pitchFamily="18" charset="0"/>
                <a:cs typeface="Times New Roman" panose="02020603050405020304" pitchFamily="18" charset="0"/>
              </a:rPr>
              <a:t>bányászati tevékenységgel és a bányászati hulladék kezelésével kapcsolatos,</a:t>
            </a:r>
          </a:p>
          <a:p>
            <a:pPr lvl="1">
              <a:lnSpc>
                <a:spcPct val="120000"/>
              </a:lnSpc>
              <a:spcBef>
                <a:spcPts val="0"/>
              </a:spcBef>
            </a:pPr>
            <a:r>
              <a:rPr lang="hu-HU" sz="8000" dirty="0">
                <a:latin typeface="Times" panose="02020603050405020304" pitchFamily="18" charset="0"/>
                <a:ea typeface="Times New Roman" panose="02020603050405020304" pitchFamily="18" charset="0"/>
                <a:cs typeface="Times New Roman" panose="02020603050405020304" pitchFamily="18" charset="0"/>
              </a:rPr>
              <a:t>atomenergia alkalmazására szolgáló, valamint </a:t>
            </a:r>
          </a:p>
          <a:p>
            <a:pPr lvl="1">
              <a:lnSpc>
                <a:spcPct val="120000"/>
              </a:lnSpc>
              <a:spcBef>
                <a:spcPts val="0"/>
              </a:spcBef>
            </a:pPr>
            <a:r>
              <a:rPr lang="hu-HU" sz="8000" dirty="0">
                <a:latin typeface="Times" panose="02020603050405020304" pitchFamily="18" charset="0"/>
                <a:ea typeface="Times New Roman" panose="02020603050405020304" pitchFamily="18" charset="0"/>
                <a:cs typeface="Times New Roman" panose="02020603050405020304" pitchFamily="18" charset="0"/>
              </a:rPr>
              <a:t>a honvédelmi és katonai, továbbá a nemzetbiztonsági célú, illetve rendeltetésű, </a:t>
            </a:r>
          </a:p>
          <a:p>
            <a:pPr>
              <a:lnSpc>
                <a:spcPct val="120000"/>
              </a:lnSpc>
              <a:spcBef>
                <a:spcPts val="0"/>
              </a:spcBef>
              <a:buFont typeface="Wingdings" panose="05000000000000000000" pitchFamily="2" charset="2"/>
              <a:buChar char="ü"/>
            </a:pPr>
            <a:r>
              <a:rPr lang="hu-HU" sz="9600" dirty="0">
                <a:latin typeface="Times" panose="02020603050405020304" pitchFamily="18" charset="0"/>
                <a:ea typeface="Times New Roman" panose="02020603050405020304" pitchFamily="18" charset="0"/>
                <a:cs typeface="Times New Roman" panose="02020603050405020304" pitchFamily="18" charset="0"/>
              </a:rPr>
              <a:t>sajátos technológiájú építmények</a:t>
            </a:r>
            <a:r>
              <a:rPr lang="hu-HU" sz="8000" dirty="0">
                <a:latin typeface="Times" panose="02020603050405020304" pitchFamily="18" charset="0"/>
                <a:ea typeface="Times New Roman" panose="02020603050405020304" pitchFamily="18" charset="0"/>
                <a:cs typeface="Times New Roman" panose="02020603050405020304" pitchFamily="18" charset="0"/>
              </a:rPr>
              <a:t>, amelyek </a:t>
            </a:r>
          </a:p>
          <a:p>
            <a:pPr>
              <a:lnSpc>
                <a:spcPct val="120000"/>
              </a:lnSpc>
              <a:spcBef>
                <a:spcPts val="0"/>
              </a:spcBef>
              <a:buFont typeface="Wingdings" panose="05000000000000000000" pitchFamily="2" charset="2"/>
              <a:buChar char="ü"/>
            </a:pPr>
            <a:r>
              <a:rPr lang="hu-HU" sz="9600" dirty="0">
                <a:latin typeface="Times" panose="02020603050405020304" pitchFamily="18" charset="0"/>
                <a:ea typeface="Times New Roman" panose="02020603050405020304" pitchFamily="18" charset="0"/>
                <a:cs typeface="Times New Roman" panose="02020603050405020304" pitchFamily="18" charset="0"/>
              </a:rPr>
              <a:t>létesítésére</a:t>
            </a:r>
            <a:r>
              <a:rPr lang="hu-HU" sz="8000" dirty="0">
                <a:latin typeface="Times" panose="02020603050405020304" pitchFamily="18" charset="0"/>
                <a:ea typeface="Times New Roman" panose="02020603050405020304" pitchFamily="18" charset="0"/>
                <a:cs typeface="Times New Roman" panose="02020603050405020304" pitchFamily="18" charset="0"/>
              </a:rPr>
              <a:t> – az általános érvényű településrendezési és építési követelményrendszeren túlmenő – </a:t>
            </a:r>
            <a:r>
              <a:rPr lang="hu-HU" sz="9600" dirty="0">
                <a:latin typeface="Times" panose="02020603050405020304" pitchFamily="18" charset="0"/>
                <a:ea typeface="Times New Roman" panose="02020603050405020304" pitchFamily="18" charset="0"/>
                <a:cs typeface="Times New Roman" panose="02020603050405020304" pitchFamily="18" charset="0"/>
              </a:rPr>
              <a:t>eltérő, vagy sajátos, csak arra a rendeltetésű építményre jellemző, kiegészítő követelmények megállapítására és kielégítésére van szükség.</a:t>
            </a:r>
            <a:endParaRPr lang="hu-HU" sz="9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zövegdoboz 1">
            <a:extLst>
              <a:ext uri="{FF2B5EF4-FFF2-40B4-BE49-F238E27FC236}">
                <a16:creationId xmlns:a16="http://schemas.microsoft.com/office/drawing/2014/main" id="{C221521C-6DBB-4F88-B13D-8BE0ED0D141D}"/>
              </a:ext>
            </a:extLst>
          </p:cNvPr>
          <p:cNvSpPr txBox="1"/>
          <p:nvPr/>
        </p:nvSpPr>
        <p:spPr>
          <a:xfrm>
            <a:off x="3830540" y="533992"/>
            <a:ext cx="8229600" cy="830997"/>
          </a:xfrm>
          <a:prstGeom prst="rect">
            <a:avLst/>
          </a:prstGeom>
          <a:noFill/>
          <a:ln w="38100">
            <a:solidFill>
              <a:schemeClr val="accent1"/>
            </a:solidFill>
          </a:ln>
        </p:spPr>
        <p:txBody>
          <a:bodyPr wrap="square" rtlCol="0">
            <a:spAutoFit/>
          </a:bodyPr>
          <a:lstStyle/>
          <a:p>
            <a:pPr algn="ctr"/>
            <a:r>
              <a:rPr lang="hu-HU" sz="2800" b="1" i="1" dirty="0">
                <a:solidFill>
                  <a:schemeClr val="accent5">
                    <a:lumMod val="50000"/>
                  </a:schemeClr>
                </a:solidFill>
                <a:latin typeface="Times New Roman" panose="02020603050405020304" pitchFamily="18" charset="0"/>
                <a:cs typeface="Times New Roman" panose="02020603050405020304" pitchFamily="18" charset="0"/>
              </a:rPr>
              <a:t>Általános építmények</a:t>
            </a:r>
          </a:p>
          <a:p>
            <a:r>
              <a:rPr lang="hu-HU" sz="2000" dirty="0">
                <a:latin typeface="Times New Roman" panose="02020603050405020304" pitchFamily="18" charset="0"/>
                <a:ea typeface="Times New Roman" panose="02020603050405020304" pitchFamily="18" charset="0"/>
                <a:cs typeface="Times New Roman" panose="02020603050405020304" pitchFamily="18" charset="0"/>
              </a:rPr>
              <a:t>általános településrendezési és építési követelmények vonatkoznak.</a:t>
            </a:r>
          </a:p>
        </p:txBody>
      </p:sp>
      <p:sp>
        <p:nvSpPr>
          <p:cNvPr id="5" name="Szövegdoboz 4">
            <a:extLst>
              <a:ext uri="{FF2B5EF4-FFF2-40B4-BE49-F238E27FC236}">
                <a16:creationId xmlns:a16="http://schemas.microsoft.com/office/drawing/2014/main" id="{35B8D070-DFA0-43BD-BB0E-DBF6CBB5AA4D}"/>
              </a:ext>
            </a:extLst>
          </p:cNvPr>
          <p:cNvSpPr txBox="1"/>
          <p:nvPr/>
        </p:nvSpPr>
        <p:spPr>
          <a:xfrm>
            <a:off x="131860" y="502926"/>
            <a:ext cx="2956547" cy="1077218"/>
          </a:xfrm>
          <a:prstGeom prst="rect">
            <a:avLst/>
          </a:prstGeom>
          <a:noFill/>
          <a:ln w="38100">
            <a:solidFill>
              <a:schemeClr val="accent1"/>
            </a:solidFill>
          </a:ln>
        </p:spPr>
        <p:txBody>
          <a:bodyPr wrap="square" rtlCol="0">
            <a:spAutoFit/>
          </a:bodyPr>
          <a:lstStyle/>
          <a:p>
            <a:r>
              <a:rPr lang="hu-HU" sz="3200" b="1" i="1" dirty="0">
                <a:solidFill>
                  <a:schemeClr val="accent5">
                    <a:lumMod val="50000"/>
                  </a:schemeClr>
                </a:solidFill>
                <a:latin typeface="Times New Roman" panose="02020603050405020304" pitchFamily="18" charset="0"/>
                <a:cs typeface="Times New Roman" panose="02020603050405020304" pitchFamily="18" charset="0"/>
              </a:rPr>
              <a:t>Építmény speciális fajtái </a:t>
            </a:r>
            <a:endParaRPr lang="hu-HU" sz="3200" b="1" i="1" dirty="0">
              <a:solidFill>
                <a:schemeClr val="accent5">
                  <a:lumMod val="50000"/>
                </a:schemeClr>
              </a:solidFill>
            </a:endParaRPr>
          </a:p>
        </p:txBody>
      </p:sp>
      <p:sp>
        <p:nvSpPr>
          <p:cNvPr id="6" name="Szövegdoboz 5">
            <a:extLst>
              <a:ext uri="{FF2B5EF4-FFF2-40B4-BE49-F238E27FC236}">
                <a16:creationId xmlns:a16="http://schemas.microsoft.com/office/drawing/2014/main" id="{5C1A6720-5AAB-4FB5-8473-F58A2DC97E4F}"/>
              </a:ext>
            </a:extLst>
          </p:cNvPr>
          <p:cNvSpPr txBox="1"/>
          <p:nvPr/>
        </p:nvSpPr>
        <p:spPr>
          <a:xfrm>
            <a:off x="9208414" y="1861643"/>
            <a:ext cx="2851726" cy="3847207"/>
          </a:xfrm>
          <a:prstGeom prst="rect">
            <a:avLst/>
          </a:prstGeom>
          <a:noFill/>
          <a:ln w="38100">
            <a:solidFill>
              <a:schemeClr val="accent1"/>
            </a:solidFill>
          </a:ln>
        </p:spPr>
        <p:txBody>
          <a:bodyPr wrap="square" rtlCol="0">
            <a:spAutoFit/>
          </a:bodyPr>
          <a:lstStyle/>
          <a:p>
            <a:r>
              <a:rPr lang="hu-HU" sz="2400" b="1" i="1" dirty="0">
                <a:solidFill>
                  <a:schemeClr val="accent5">
                    <a:lumMod val="50000"/>
                  </a:schemeClr>
                </a:solidFill>
                <a:latin typeface="Times New Roman" panose="02020603050405020304" pitchFamily="18" charset="0"/>
                <a:cs typeface="Times New Roman" panose="02020603050405020304" pitchFamily="18" charset="0"/>
              </a:rPr>
              <a:t>Védett építmények</a:t>
            </a:r>
            <a:endParaRPr lang="hu-HU" sz="2400" dirty="0">
              <a:solidFill>
                <a:schemeClr val="accent5">
                  <a:lumMod val="50000"/>
                </a:schemeClr>
              </a:solidFill>
              <a:latin typeface="Times New Roman" panose="02020603050405020304" pitchFamily="18" charset="0"/>
              <a:cs typeface="Times New Roman" panose="02020603050405020304" pitchFamily="18" charset="0"/>
            </a:endParaRPr>
          </a:p>
          <a:p>
            <a:r>
              <a:rPr lang="hu-HU" sz="2000" dirty="0">
                <a:latin typeface="Times" panose="02020603050405020304" pitchFamily="18" charset="0"/>
                <a:ea typeface="Times New Roman" panose="02020603050405020304" pitchFamily="18" charset="0"/>
                <a:cs typeface="Times New Roman" panose="02020603050405020304" pitchFamily="18" charset="0"/>
              </a:rPr>
              <a:t>az építményekre, építési tevékenységekre vonatkozó általános településrendezési és építési követelmények vonatkoznak, de fenntartásukra védettségi szabályok vonatkoznak,</a:t>
            </a:r>
            <a:r>
              <a:rPr lang="hu-HU" sz="2000" dirty="0">
                <a:latin typeface="Times New Roman" panose="02020603050405020304" pitchFamily="18" charset="0"/>
                <a:cs typeface="Times New Roman" panose="02020603050405020304" pitchFamily="18" charset="0"/>
              </a:rPr>
              <a:t> pl. műemlék, világörökség, helyi építészeti érték</a:t>
            </a:r>
          </a:p>
        </p:txBody>
      </p:sp>
      <p:sp>
        <p:nvSpPr>
          <p:cNvPr id="7" name="Nyíl: lefelé mutató 6">
            <a:extLst>
              <a:ext uri="{FF2B5EF4-FFF2-40B4-BE49-F238E27FC236}">
                <a16:creationId xmlns:a16="http://schemas.microsoft.com/office/drawing/2014/main" id="{C066F076-C00F-4671-81F5-6E9BFA44695C}"/>
              </a:ext>
            </a:extLst>
          </p:cNvPr>
          <p:cNvSpPr/>
          <p:nvPr/>
        </p:nvSpPr>
        <p:spPr>
          <a:xfrm rot="5400000" flipV="1">
            <a:off x="3229529" y="656347"/>
            <a:ext cx="484632" cy="586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Nyíl: lefelé mutató 7">
            <a:extLst>
              <a:ext uri="{FF2B5EF4-FFF2-40B4-BE49-F238E27FC236}">
                <a16:creationId xmlns:a16="http://schemas.microsoft.com/office/drawing/2014/main" id="{FC6E8A60-5EC1-4A09-82DE-1AF059F0A08E}"/>
              </a:ext>
            </a:extLst>
          </p:cNvPr>
          <p:cNvSpPr/>
          <p:nvPr/>
        </p:nvSpPr>
        <p:spPr>
          <a:xfrm>
            <a:off x="9597774" y="1421435"/>
            <a:ext cx="484632" cy="440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a:extLst>
              <a:ext uri="{FF2B5EF4-FFF2-40B4-BE49-F238E27FC236}">
                <a16:creationId xmlns:a16="http://schemas.microsoft.com/office/drawing/2014/main" id="{BE040C03-8021-4242-A4E1-B00373A7D3CE}"/>
              </a:ext>
            </a:extLst>
          </p:cNvPr>
          <p:cNvSpPr txBox="1"/>
          <p:nvPr/>
        </p:nvSpPr>
        <p:spPr>
          <a:xfrm>
            <a:off x="131860" y="74950"/>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a:t>
            </a:r>
          </a:p>
        </p:txBody>
      </p:sp>
      <p:sp>
        <p:nvSpPr>
          <p:cNvPr id="10" name="Nyíl: lefelé mutató 9">
            <a:extLst>
              <a:ext uri="{FF2B5EF4-FFF2-40B4-BE49-F238E27FC236}">
                <a16:creationId xmlns:a16="http://schemas.microsoft.com/office/drawing/2014/main" id="{53E6E5DD-D9C0-21A5-E79D-9747588B550C}"/>
              </a:ext>
            </a:extLst>
          </p:cNvPr>
          <p:cNvSpPr/>
          <p:nvPr/>
        </p:nvSpPr>
        <p:spPr>
          <a:xfrm>
            <a:off x="1624962" y="1604376"/>
            <a:ext cx="484632" cy="44074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Nyíl: lefelé mutató 10">
            <a:extLst>
              <a:ext uri="{FF2B5EF4-FFF2-40B4-BE49-F238E27FC236}">
                <a16:creationId xmlns:a16="http://schemas.microsoft.com/office/drawing/2014/main" id="{E7CD7EF8-C1C2-91BA-C7B2-3B6FE09DDB31}"/>
              </a:ext>
            </a:extLst>
          </p:cNvPr>
          <p:cNvSpPr/>
          <p:nvPr/>
        </p:nvSpPr>
        <p:spPr>
          <a:xfrm>
            <a:off x="8159499" y="6417252"/>
            <a:ext cx="484632" cy="44074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2402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7F78790-EF69-4D59-9C96-604257AA6600}"/>
              </a:ext>
            </a:extLst>
          </p:cNvPr>
          <p:cNvSpPr>
            <a:spLocks noGrp="1"/>
          </p:cNvSpPr>
          <p:nvPr>
            <p:ph idx="1"/>
          </p:nvPr>
        </p:nvSpPr>
        <p:spPr>
          <a:xfrm>
            <a:off x="1352137" y="214745"/>
            <a:ext cx="9487725" cy="6428509"/>
          </a:xfrm>
          <a:ln w="38100">
            <a:solidFill>
              <a:schemeClr val="accent5">
                <a:lumMod val="50000"/>
              </a:schemeClr>
            </a:solidFill>
          </a:ln>
        </p:spPr>
        <p:txBody>
          <a:bodyPr>
            <a:normAutofit lnSpcReduction="10000"/>
          </a:bodyPr>
          <a:lstStyle/>
          <a:p>
            <a:pPr marL="0" indent="0">
              <a:buNone/>
            </a:pPr>
            <a:r>
              <a:rPr lang="hu-HU" sz="3600" b="1" i="1" dirty="0">
                <a:solidFill>
                  <a:schemeClr val="accent5">
                    <a:lumMod val="50000"/>
                  </a:schemeClr>
                </a:solidFill>
                <a:latin typeface="Times New Roman" panose="02020603050405020304" pitchFamily="18" charset="0"/>
                <a:cs typeface="Times New Roman" panose="02020603050405020304" pitchFamily="18" charset="0"/>
              </a:rPr>
              <a:t>Vízvezetékek legkisebb védőtávolsága </a:t>
            </a:r>
          </a:p>
          <a:p>
            <a:pPr marL="0" indent="0">
              <a:buNone/>
            </a:pPr>
            <a:r>
              <a:rPr lang="hu-HU" sz="2400" u="sng" dirty="0">
                <a:latin typeface="Times New Roman" panose="02020603050405020304" pitchFamily="18" charset="0"/>
                <a:cs typeface="Times New Roman" panose="02020603050405020304" pitchFamily="18" charset="0"/>
              </a:rPr>
              <a:t>Épülettől</a:t>
            </a:r>
            <a:r>
              <a:rPr lang="hu-HU"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hu-HU" sz="2000" dirty="0">
                <a:latin typeface="Times New Roman" panose="02020603050405020304" pitchFamily="18" charset="0"/>
                <a:cs typeface="Times New Roman" panose="02020603050405020304" pitchFamily="18" charset="0"/>
              </a:rPr>
              <a:t>-300mm átmérőig: védőszerkezet nélkül:          3,0 m, védőszerkezettel nincs megkötés,</a:t>
            </a:r>
          </a:p>
          <a:p>
            <a:pPr>
              <a:buFont typeface="Wingdings" panose="05000000000000000000" pitchFamily="2" charset="2"/>
              <a:buChar char="ü"/>
            </a:pPr>
            <a:r>
              <a:rPr lang="hu-HU" sz="2000" dirty="0">
                <a:latin typeface="Times New Roman" panose="02020603050405020304" pitchFamily="18" charset="0"/>
                <a:cs typeface="Times New Roman" panose="02020603050405020304" pitchFamily="18" charset="0"/>
              </a:rPr>
              <a:t>-300-700mm-ig:                                                 5,0 m,</a:t>
            </a:r>
          </a:p>
          <a:p>
            <a:pPr>
              <a:buFont typeface="Wingdings" panose="05000000000000000000" pitchFamily="2" charset="2"/>
              <a:buChar char="ü"/>
            </a:pPr>
            <a:r>
              <a:rPr lang="hu-HU" sz="2000" dirty="0">
                <a:latin typeface="Times New Roman" panose="02020603050405020304" pitchFamily="18" charset="0"/>
                <a:cs typeface="Times New Roman" panose="02020603050405020304" pitchFamily="18" charset="0"/>
              </a:rPr>
              <a:t>-700-1200mm-ig:                                                7,0 m,</a:t>
            </a:r>
          </a:p>
          <a:p>
            <a:pPr>
              <a:buFont typeface="Wingdings" panose="05000000000000000000" pitchFamily="2" charset="2"/>
              <a:buChar char="ü"/>
            </a:pPr>
            <a:r>
              <a:rPr lang="hu-HU" sz="2000" dirty="0">
                <a:latin typeface="Times New Roman" panose="02020603050405020304" pitchFamily="18" charset="0"/>
                <a:cs typeface="Times New Roman" panose="02020603050405020304" pitchFamily="18" charset="0"/>
              </a:rPr>
              <a:t>-1200 mm felett:                                                 8,0 m.</a:t>
            </a:r>
          </a:p>
          <a:p>
            <a:pPr marL="0" indent="0">
              <a:buNone/>
            </a:pPr>
            <a:r>
              <a:rPr lang="hu-HU" sz="2400" u="sng" dirty="0">
                <a:latin typeface="Times New Roman" panose="02020603050405020304" pitchFamily="18" charset="0"/>
                <a:cs typeface="Times New Roman" panose="02020603050405020304" pitchFamily="18" charset="0"/>
              </a:rPr>
              <a:t>Közúti hidaktól és aluljárók síkalapjától</a:t>
            </a:r>
            <a:r>
              <a:rPr lang="hu-HU"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hu-HU" sz="2000" dirty="0">
                <a:latin typeface="Times New Roman" panose="02020603050405020304" pitchFamily="18" charset="0"/>
                <a:cs typeface="Times New Roman" panose="02020603050405020304" pitchFamily="18" charset="0"/>
              </a:rPr>
              <a:t>-védőszerkezet alkalmazása nélkül:                   4,0 m, védőszerkezettel nincs megkötés. </a:t>
            </a:r>
          </a:p>
          <a:p>
            <a:pPr marL="0" indent="0">
              <a:lnSpc>
                <a:spcPct val="100000"/>
              </a:lnSpc>
              <a:spcBef>
                <a:spcPts val="0"/>
              </a:spcBef>
              <a:buNone/>
            </a:pPr>
            <a:r>
              <a:rPr lang="hu-HU" b="1" u="sng" dirty="0">
                <a:latin typeface="Times New Roman" panose="02020603050405020304" pitchFamily="18" charset="0"/>
                <a:cs typeface="Times New Roman" panose="02020603050405020304" pitchFamily="18" charset="0"/>
              </a:rPr>
              <a:t>A többi közművezetéktől</a:t>
            </a:r>
            <a:r>
              <a:rPr lang="hu-HU" b="1" dirty="0">
                <a:latin typeface="Times New Roman" panose="02020603050405020304" pitchFamily="18" charset="0"/>
                <a:cs typeface="Times New Roman" panose="02020603050405020304" pitchFamily="18" charset="0"/>
              </a:rPr>
              <a:t>:</a:t>
            </a:r>
          </a:p>
          <a:p>
            <a:pPr>
              <a:lnSpc>
                <a:spcPct val="10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-csatornától:                                                                    1,5 m,</a:t>
            </a:r>
          </a:p>
          <a:p>
            <a:pPr>
              <a:lnSpc>
                <a:spcPct val="10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-erősáramú kábeltől:                                                      0,7 m,</a:t>
            </a:r>
          </a:p>
          <a:p>
            <a:pPr>
              <a:lnSpc>
                <a:spcPct val="10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-gázelosztó vezetéktől:                                                    0,7 m,</a:t>
            </a:r>
          </a:p>
          <a:p>
            <a:pPr>
              <a:lnSpc>
                <a:spcPct val="10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-távhő vezetéktől (védőszerkezetben):                          0,5 m,</a:t>
            </a:r>
          </a:p>
          <a:p>
            <a:pPr>
              <a:lnSpc>
                <a:spcPct val="10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-távhő vezetéktől (földbe fektetve):                               1,0 m,</a:t>
            </a:r>
          </a:p>
          <a:p>
            <a:pPr>
              <a:lnSpc>
                <a:spcPct val="100000"/>
              </a:lnSpc>
              <a:spcBef>
                <a:spcPts val="0"/>
              </a:spcBef>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-hírközlési kábeltől (védőszerkezetben):                      0,7 m.</a:t>
            </a:r>
          </a:p>
          <a:p>
            <a:pPr marL="0" indent="0">
              <a:buNone/>
            </a:pPr>
            <a:endParaRPr lang="hu-HU" dirty="0"/>
          </a:p>
        </p:txBody>
      </p:sp>
      <p:sp>
        <p:nvSpPr>
          <p:cNvPr id="2" name="Szövegdoboz 1">
            <a:extLst>
              <a:ext uri="{FF2B5EF4-FFF2-40B4-BE49-F238E27FC236}">
                <a16:creationId xmlns:a16="http://schemas.microsoft.com/office/drawing/2014/main" id="{9A6FA8F1-B7D4-43B0-920D-502B835FFC22}"/>
              </a:ext>
            </a:extLst>
          </p:cNvPr>
          <p:cNvSpPr txBox="1"/>
          <p:nvPr/>
        </p:nvSpPr>
        <p:spPr>
          <a:xfrm>
            <a:off x="11464119" y="214745"/>
            <a:ext cx="609773" cy="400110"/>
          </a:xfrm>
          <a:prstGeom prst="rect">
            <a:avLst/>
          </a:prstGeom>
          <a:noFill/>
        </p:spPr>
        <p:txBody>
          <a:bodyPr wrap="squar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29</a:t>
            </a:r>
          </a:p>
        </p:txBody>
      </p:sp>
    </p:spTree>
    <p:extLst>
      <p:ext uri="{BB962C8B-B14F-4D97-AF65-F5344CB8AC3E}">
        <p14:creationId xmlns:p14="http://schemas.microsoft.com/office/powerpoint/2010/main" val="121310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B70A962E-EB1C-4D48-BE71-EED88BFA4055}"/>
              </a:ext>
            </a:extLst>
          </p:cNvPr>
          <p:cNvSpPr>
            <a:spLocks noGrp="1"/>
          </p:cNvSpPr>
          <p:nvPr>
            <p:ph idx="1"/>
          </p:nvPr>
        </p:nvSpPr>
        <p:spPr>
          <a:xfrm>
            <a:off x="491319" y="0"/>
            <a:ext cx="10945505" cy="6858000"/>
          </a:xfrm>
          <a:ln w="38100">
            <a:solidFill>
              <a:schemeClr val="accent5">
                <a:lumMod val="50000"/>
              </a:schemeClr>
            </a:solidFill>
          </a:ln>
        </p:spPr>
        <p:txBody>
          <a:bodyPr>
            <a:normAutofit/>
          </a:bodyPr>
          <a:lstStyle/>
          <a:p>
            <a:pPr marL="0" indent="0">
              <a:buNone/>
            </a:pPr>
            <a:r>
              <a:rPr lang="hu-HU" sz="3600" b="1" i="1" dirty="0">
                <a:solidFill>
                  <a:schemeClr val="accent5">
                    <a:lumMod val="50000"/>
                  </a:schemeClr>
                </a:solidFill>
                <a:latin typeface="Times New Roman" panose="02020603050405020304" pitchFamily="18" charset="0"/>
                <a:cs typeface="Times New Roman" panose="02020603050405020304" pitchFamily="18" charset="0"/>
              </a:rPr>
              <a:t>Szennyvíz-és csapadékcsatornák legkisebb védőtávolsága </a:t>
            </a:r>
          </a:p>
          <a:p>
            <a:pPr marL="0" indent="0">
              <a:lnSpc>
                <a:spcPct val="100000"/>
              </a:lnSpc>
              <a:spcBef>
                <a:spcPts val="0"/>
              </a:spcBef>
              <a:buNone/>
            </a:pPr>
            <a:r>
              <a:rPr lang="hu-HU" sz="2400" u="sng" dirty="0">
                <a:latin typeface="Times New Roman" panose="02020603050405020304" pitchFamily="18" charset="0"/>
                <a:cs typeface="Times New Roman" panose="02020603050405020304" pitchFamily="18" charset="0"/>
              </a:rPr>
              <a:t>Épülettől:</a:t>
            </a:r>
          </a:p>
          <a:p>
            <a:pPr>
              <a:lnSpc>
                <a:spcPct val="100000"/>
              </a:lnSpc>
              <a:spcBef>
                <a:spcPts val="0"/>
              </a:spcBef>
              <a:buFont typeface="Wingdings" panose="05000000000000000000" pitchFamily="2" charset="2"/>
              <a:buChar char="ü"/>
            </a:pPr>
            <a:r>
              <a:rPr lang="hu-HU" sz="2000" dirty="0">
                <a:latin typeface="Times New Roman" panose="02020603050405020304" pitchFamily="18" charset="0"/>
                <a:cs typeface="Times New Roman" panose="02020603050405020304" pitchFamily="18" charset="0"/>
              </a:rPr>
              <a:t>-</a:t>
            </a:r>
            <a:r>
              <a:rPr lang="hu-HU" sz="2100" dirty="0">
                <a:latin typeface="Times New Roman" panose="02020603050405020304" pitchFamily="18" charset="0"/>
                <a:cs typeface="Times New Roman" panose="02020603050405020304" pitchFamily="18" charset="0"/>
              </a:rPr>
              <a:t>zárt gravitációs vezetéknél védőszerkezet nélkül:  3,0 m, védőszerkezettel 2,0 m,</a:t>
            </a:r>
          </a:p>
          <a:p>
            <a:pPr>
              <a:lnSpc>
                <a:spcPct val="100000"/>
              </a:lnSpc>
              <a:spcBef>
                <a:spcPts val="0"/>
              </a:spcBef>
              <a:buFont typeface="Wingdings" panose="05000000000000000000" pitchFamily="2" charset="2"/>
              <a:buChar char="ü"/>
            </a:pPr>
            <a:r>
              <a:rPr lang="hu-HU" sz="2100" dirty="0">
                <a:latin typeface="Times New Roman" panose="02020603050405020304" pitchFamily="18" charset="0"/>
                <a:cs typeface="Times New Roman" panose="02020603050405020304" pitchFamily="18" charset="0"/>
              </a:rPr>
              <a:t>-nyitott szelvénynél:                                                 7,0 m,</a:t>
            </a:r>
          </a:p>
          <a:p>
            <a:pPr>
              <a:lnSpc>
                <a:spcPct val="100000"/>
              </a:lnSpc>
              <a:spcBef>
                <a:spcPts val="0"/>
              </a:spcBef>
              <a:buFont typeface="Wingdings" panose="05000000000000000000" pitchFamily="2" charset="2"/>
              <a:buChar char="ü"/>
            </a:pPr>
            <a:r>
              <a:rPr lang="hu-HU" sz="2100" dirty="0">
                <a:latin typeface="Times New Roman" panose="02020603050405020304" pitchFamily="18" charset="0"/>
                <a:cs typeface="Times New Roman" panose="02020603050405020304" pitchFamily="18" charset="0"/>
              </a:rPr>
              <a:t>-nyitott szelvénynél védőszerkezet, illetve fokozott biztonság alkalmazásával: nincs megkötés,</a:t>
            </a:r>
          </a:p>
          <a:p>
            <a:pPr>
              <a:lnSpc>
                <a:spcPct val="100000"/>
              </a:lnSpc>
              <a:spcBef>
                <a:spcPts val="0"/>
              </a:spcBef>
              <a:buFont typeface="Wingdings" panose="05000000000000000000" pitchFamily="2" charset="2"/>
              <a:buChar char="ü"/>
            </a:pPr>
            <a:r>
              <a:rPr lang="hu-HU" sz="2100" dirty="0">
                <a:latin typeface="Times New Roman" panose="02020603050405020304" pitchFamily="18" charset="0"/>
                <a:cs typeface="Times New Roman" panose="02020603050405020304" pitchFamily="18" charset="0"/>
              </a:rPr>
              <a:t>-nyomott vezetéknél védőszerkezet nélkül:             3,0 m, védőszerkezettel nincs megkötés. </a:t>
            </a:r>
          </a:p>
          <a:p>
            <a:pPr marL="0" indent="0">
              <a:lnSpc>
                <a:spcPct val="100000"/>
              </a:lnSpc>
              <a:spcBef>
                <a:spcPts val="0"/>
              </a:spcBef>
              <a:buNone/>
            </a:pPr>
            <a:r>
              <a:rPr lang="hu-HU" sz="2400" u="sng" dirty="0">
                <a:latin typeface="Times New Roman" panose="02020603050405020304" pitchFamily="18" charset="0"/>
                <a:cs typeface="Times New Roman" panose="02020603050405020304" pitchFamily="18" charset="0"/>
              </a:rPr>
              <a:t>Közúti hidak és aluljárók síkalapjától:</a:t>
            </a:r>
          </a:p>
          <a:p>
            <a:pPr>
              <a:lnSpc>
                <a:spcPct val="100000"/>
              </a:lnSpc>
              <a:spcBef>
                <a:spcPts val="0"/>
              </a:spcBef>
              <a:buFont typeface="Wingdings" panose="05000000000000000000" pitchFamily="2" charset="2"/>
              <a:buChar char="ü"/>
            </a:pPr>
            <a:r>
              <a:rPr lang="hu-HU" sz="2100" dirty="0">
                <a:latin typeface="Times New Roman" panose="02020603050405020304" pitchFamily="18" charset="0"/>
                <a:cs typeface="Times New Roman" panose="02020603050405020304" pitchFamily="18" charset="0"/>
              </a:rPr>
              <a:t>-zárt gravitációs vezetéknél védőszerkezet alkalmazása nélkül: 3,0 m, védőszerkezettel 2,0 m,</a:t>
            </a:r>
          </a:p>
          <a:p>
            <a:pPr>
              <a:lnSpc>
                <a:spcPct val="100000"/>
              </a:lnSpc>
              <a:spcBef>
                <a:spcPts val="0"/>
              </a:spcBef>
              <a:buFont typeface="Wingdings" panose="05000000000000000000" pitchFamily="2" charset="2"/>
              <a:buChar char="ü"/>
            </a:pPr>
            <a:r>
              <a:rPr lang="hu-HU" sz="2100" dirty="0">
                <a:latin typeface="Times New Roman" panose="02020603050405020304" pitchFamily="18" charset="0"/>
                <a:cs typeface="Times New Roman" panose="02020603050405020304" pitchFamily="18" charset="0"/>
              </a:rPr>
              <a:t>-nyomott vezetéknél védőszerkezet nélkül:             4,0 m, védőszerkezettel  nincs megkötés. </a:t>
            </a:r>
          </a:p>
          <a:p>
            <a:pPr marL="0" indent="0">
              <a:lnSpc>
                <a:spcPct val="100000"/>
              </a:lnSpc>
              <a:spcBef>
                <a:spcPts val="0"/>
              </a:spcBef>
              <a:buNone/>
            </a:pPr>
            <a:endParaRPr lang="hu-HU" sz="2400" b="1" u="sng"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sz="2400" b="1" u="sng" dirty="0">
                <a:latin typeface="Times New Roman" panose="02020603050405020304" pitchFamily="18" charset="0"/>
                <a:cs typeface="Times New Roman" panose="02020603050405020304" pitchFamily="18" charset="0"/>
              </a:rPr>
              <a:t>A többi közművezetéktől</a:t>
            </a:r>
            <a:r>
              <a:rPr lang="hu-HU" sz="2400" b="1" dirty="0">
                <a:latin typeface="Times New Roman" panose="02020603050405020304" pitchFamily="18" charset="0"/>
                <a:cs typeface="Times New Roman" panose="02020603050405020304" pitchFamily="18" charset="0"/>
              </a:rPr>
              <a:t>:</a:t>
            </a:r>
          </a:p>
          <a:p>
            <a:pPr>
              <a:lnSpc>
                <a:spcPct val="100000"/>
              </a:lnSpc>
              <a:spcBef>
                <a:spcPts val="0"/>
              </a:spcBef>
              <a:buFont typeface="Wingdings" panose="05000000000000000000" pitchFamily="2" charset="2"/>
              <a:buChar char="ü"/>
            </a:pPr>
            <a:r>
              <a:rPr lang="hu-HU" sz="2400" b="1" dirty="0">
                <a:latin typeface="Times New Roman" panose="02020603050405020304" pitchFamily="18" charset="0"/>
                <a:cs typeface="Times New Roman" panose="02020603050405020304" pitchFamily="18" charset="0"/>
              </a:rPr>
              <a:t>-vízvezetéktől:                                                          1,5 m,</a:t>
            </a:r>
          </a:p>
          <a:p>
            <a:pPr>
              <a:lnSpc>
                <a:spcPct val="100000"/>
              </a:lnSpc>
              <a:spcBef>
                <a:spcPts val="0"/>
              </a:spcBef>
              <a:buFont typeface="Wingdings" panose="05000000000000000000" pitchFamily="2" charset="2"/>
              <a:buChar char="ü"/>
            </a:pPr>
            <a:r>
              <a:rPr lang="hu-HU" sz="2400" b="1" dirty="0">
                <a:latin typeface="Times New Roman" panose="02020603050405020304" pitchFamily="18" charset="0"/>
                <a:cs typeface="Times New Roman" panose="02020603050405020304" pitchFamily="18" charset="0"/>
              </a:rPr>
              <a:t>-csatornától:                                                             nincs megkötés</a:t>
            </a:r>
          </a:p>
          <a:p>
            <a:pPr>
              <a:lnSpc>
                <a:spcPct val="100000"/>
              </a:lnSpc>
              <a:spcBef>
                <a:spcPts val="0"/>
              </a:spcBef>
              <a:buFont typeface="Wingdings" panose="05000000000000000000" pitchFamily="2" charset="2"/>
              <a:buChar char="ü"/>
            </a:pPr>
            <a:r>
              <a:rPr lang="hu-HU" sz="2400" b="1" dirty="0">
                <a:latin typeface="Times New Roman" panose="02020603050405020304" pitchFamily="18" charset="0"/>
                <a:cs typeface="Times New Roman" panose="02020603050405020304" pitchFamily="18" charset="0"/>
              </a:rPr>
              <a:t>-erősáramú kábeltől:                                               1,0 m,</a:t>
            </a:r>
          </a:p>
          <a:p>
            <a:pPr>
              <a:lnSpc>
                <a:spcPct val="100000"/>
              </a:lnSpc>
              <a:spcBef>
                <a:spcPts val="0"/>
              </a:spcBef>
              <a:buFont typeface="Wingdings" panose="05000000000000000000" pitchFamily="2" charset="2"/>
              <a:buChar char="ü"/>
            </a:pPr>
            <a:r>
              <a:rPr lang="hu-HU" sz="2400" b="1" dirty="0">
                <a:latin typeface="Times New Roman" panose="02020603050405020304" pitchFamily="18" charset="0"/>
                <a:cs typeface="Times New Roman" panose="02020603050405020304" pitchFamily="18" charset="0"/>
              </a:rPr>
              <a:t>-gázelosztó vezetéktől:                                             2,0 m,</a:t>
            </a:r>
          </a:p>
          <a:p>
            <a:pPr>
              <a:lnSpc>
                <a:spcPct val="100000"/>
              </a:lnSpc>
              <a:spcBef>
                <a:spcPts val="0"/>
              </a:spcBef>
              <a:buFont typeface="Wingdings" panose="05000000000000000000" pitchFamily="2" charset="2"/>
              <a:buChar char="ü"/>
            </a:pPr>
            <a:r>
              <a:rPr lang="hu-HU" sz="2400" b="1" dirty="0">
                <a:latin typeface="Times New Roman" panose="02020603050405020304" pitchFamily="18" charset="0"/>
                <a:cs typeface="Times New Roman" panose="02020603050405020304" pitchFamily="18" charset="0"/>
              </a:rPr>
              <a:t>-távhő vezetéktől (védőszerkezetben)                     0,7 m, (földbe fektetve): 1,0 m</a:t>
            </a:r>
          </a:p>
          <a:p>
            <a:pPr>
              <a:lnSpc>
                <a:spcPct val="100000"/>
              </a:lnSpc>
              <a:spcBef>
                <a:spcPts val="0"/>
              </a:spcBef>
              <a:buFont typeface="Wingdings" panose="05000000000000000000" pitchFamily="2" charset="2"/>
              <a:buChar char="ü"/>
            </a:pPr>
            <a:r>
              <a:rPr lang="hu-HU" sz="2400" b="1" dirty="0">
                <a:latin typeface="Times New Roman" panose="02020603050405020304" pitchFamily="18" charset="0"/>
                <a:cs typeface="Times New Roman" panose="02020603050405020304" pitchFamily="18" charset="0"/>
              </a:rPr>
              <a:t>-hírközlési kábeltől (védőszerkezetben):                1,0 m.</a:t>
            </a:r>
          </a:p>
        </p:txBody>
      </p:sp>
      <p:sp>
        <p:nvSpPr>
          <p:cNvPr id="2" name="Szövegdoboz 1">
            <a:extLst>
              <a:ext uri="{FF2B5EF4-FFF2-40B4-BE49-F238E27FC236}">
                <a16:creationId xmlns:a16="http://schemas.microsoft.com/office/drawing/2014/main" id="{5D7340BD-8CB4-4A75-9FE2-20CCC858AE40}"/>
              </a:ext>
            </a:extLst>
          </p:cNvPr>
          <p:cNvSpPr txBox="1"/>
          <p:nvPr/>
        </p:nvSpPr>
        <p:spPr>
          <a:xfrm>
            <a:off x="11696131" y="218364"/>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30</a:t>
            </a:r>
          </a:p>
        </p:txBody>
      </p:sp>
    </p:spTree>
    <p:extLst>
      <p:ext uri="{BB962C8B-B14F-4D97-AF65-F5344CB8AC3E}">
        <p14:creationId xmlns:p14="http://schemas.microsoft.com/office/powerpoint/2010/main" val="350984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05B0203-2EFD-47A6-B588-6CE96EFD6B59}"/>
              </a:ext>
            </a:extLst>
          </p:cNvPr>
          <p:cNvSpPr>
            <a:spLocks noGrp="1"/>
          </p:cNvSpPr>
          <p:nvPr>
            <p:ph idx="1"/>
          </p:nvPr>
        </p:nvSpPr>
        <p:spPr>
          <a:xfrm>
            <a:off x="286603" y="509292"/>
            <a:ext cx="11627893" cy="6348708"/>
          </a:xfrm>
          <a:ln w="28575">
            <a:solidFill>
              <a:schemeClr val="accent5">
                <a:lumMod val="50000"/>
              </a:schemeClr>
            </a:solidFill>
          </a:ln>
        </p:spPr>
        <p:txBody>
          <a:bodyPr>
            <a:normAutofit/>
          </a:bodyPr>
          <a:lstStyle/>
          <a:p>
            <a:pPr marL="0" indent="0">
              <a:buNone/>
            </a:pPr>
            <a:r>
              <a:rPr lang="hu-HU" sz="3600" b="1" i="1" dirty="0">
                <a:solidFill>
                  <a:schemeClr val="accent5">
                    <a:lumMod val="50000"/>
                  </a:schemeClr>
                </a:solidFill>
                <a:latin typeface="Times New Roman" panose="02020603050405020304" pitchFamily="18" charset="0"/>
                <a:cs typeface="Times New Roman" panose="02020603050405020304" pitchFamily="18" charset="0"/>
              </a:rPr>
              <a:t>Villamos vezeték, alállomás </a:t>
            </a:r>
            <a:r>
              <a:rPr lang="hu-HU" sz="2600" dirty="0">
                <a:latin typeface="Times New Roman" panose="02020603050405020304" pitchFamily="18" charset="0"/>
                <a:cs typeface="Times New Roman" panose="02020603050405020304" pitchFamily="18" charset="0"/>
              </a:rPr>
              <a:t>biztonsági övezetét a kerítésétől, illetve a kisajátított terület szélétől vízszintesen mért 10m széles sávban biztosítani kell. </a:t>
            </a:r>
            <a:r>
              <a:rPr lang="hu-HU" sz="2600" u="sng" dirty="0">
                <a:latin typeface="Times New Roman" panose="02020603050405020304" pitchFamily="18" charset="0"/>
                <a:cs typeface="Times New Roman" panose="02020603050405020304" pitchFamily="18" charset="0"/>
              </a:rPr>
              <a:t>A védőterület nem építhető be. </a:t>
            </a:r>
          </a:p>
          <a:p>
            <a:pPr marL="0" indent="0">
              <a:buNone/>
            </a:pPr>
            <a:r>
              <a:rPr lang="hu-HU" sz="2600" dirty="0">
                <a:latin typeface="Times New Roman" panose="02020603050405020304" pitchFamily="18" charset="0"/>
                <a:cs typeface="Times New Roman" panose="02020603050405020304" pitchFamily="18" charset="0"/>
              </a:rPr>
              <a:t>Föld feletti vezetésű villamosvezeték mindkét oldalán a szélső, nyugalomban levő áram-vezetőtől vízszintesen mért biztonsági zóna sávját, annak függőleges vetületéig biztosítani kell. </a:t>
            </a:r>
          </a:p>
          <a:p>
            <a:pPr marL="0" indent="0">
              <a:buNone/>
            </a:pPr>
            <a:endParaRPr lang="hu-HU" sz="2600" b="1" u="sng" dirty="0">
              <a:latin typeface="Times New Roman" panose="02020603050405020304" pitchFamily="18" charset="0"/>
              <a:cs typeface="Times New Roman" panose="02020603050405020304" pitchFamily="18" charset="0"/>
            </a:endParaRPr>
          </a:p>
          <a:p>
            <a:pPr marL="0" indent="0">
              <a:buNone/>
            </a:pPr>
            <a:r>
              <a:rPr lang="hu-HU" sz="2600" b="1" u="sng" dirty="0">
                <a:latin typeface="Times New Roman" panose="02020603050405020304" pitchFamily="18" charset="0"/>
                <a:cs typeface="Times New Roman" panose="02020603050405020304" pitchFamily="18" charset="0"/>
              </a:rPr>
              <a:t>A többi közművezetéktől a védőtávolság:</a:t>
            </a:r>
          </a:p>
          <a:p>
            <a:pPr>
              <a:buFont typeface="Wingdings" panose="05000000000000000000" pitchFamily="2" charset="2"/>
              <a:buChar char="ü"/>
            </a:pPr>
            <a:r>
              <a:rPr lang="hu-HU" sz="2600" b="1" dirty="0">
                <a:latin typeface="Times New Roman" panose="02020603050405020304" pitchFamily="18" charset="0"/>
                <a:cs typeface="Times New Roman" panose="02020603050405020304" pitchFamily="18" charset="0"/>
              </a:rPr>
              <a:t>-vízvezetéktől: 0,7 m közös árkos közműsávban</a:t>
            </a:r>
          </a:p>
          <a:p>
            <a:pPr>
              <a:buFont typeface="Wingdings" panose="05000000000000000000" pitchFamily="2" charset="2"/>
              <a:buChar char="ü"/>
            </a:pPr>
            <a:r>
              <a:rPr lang="hu-HU" sz="2600" b="1" dirty="0">
                <a:latin typeface="Times New Roman" panose="02020603050405020304" pitchFamily="18" charset="0"/>
                <a:cs typeface="Times New Roman" panose="02020603050405020304" pitchFamily="18" charset="0"/>
              </a:rPr>
              <a:t>-csatornától: 0,7 m közös árkos közműsávban</a:t>
            </a:r>
          </a:p>
          <a:p>
            <a:pPr>
              <a:buFont typeface="Wingdings" panose="05000000000000000000" pitchFamily="2" charset="2"/>
              <a:buChar char="ü"/>
            </a:pPr>
            <a:r>
              <a:rPr lang="hu-HU" sz="2600" b="1" dirty="0">
                <a:latin typeface="Times New Roman" panose="02020603050405020304" pitchFamily="18" charset="0"/>
                <a:cs typeface="Times New Roman" panose="02020603050405020304" pitchFamily="18" charset="0"/>
              </a:rPr>
              <a:t>-gázelosztó vezetéktől: 0,5 m,</a:t>
            </a:r>
          </a:p>
          <a:p>
            <a:pPr>
              <a:buFont typeface="Wingdings" panose="05000000000000000000" pitchFamily="2" charset="2"/>
              <a:buChar char="ü"/>
            </a:pPr>
            <a:r>
              <a:rPr lang="hu-HU" sz="2600" b="1" dirty="0">
                <a:latin typeface="Times New Roman" panose="02020603050405020304" pitchFamily="18" charset="0"/>
                <a:cs typeface="Times New Roman" panose="02020603050405020304" pitchFamily="18" charset="0"/>
              </a:rPr>
              <a:t>-távhő vezetéktől (védőszerkezetben): 1,0 m, (földbe fektetve): 1,0 m,</a:t>
            </a:r>
          </a:p>
          <a:p>
            <a:pPr>
              <a:buFont typeface="Wingdings" panose="05000000000000000000" pitchFamily="2" charset="2"/>
              <a:buChar char="ü"/>
            </a:pPr>
            <a:r>
              <a:rPr lang="hu-HU" sz="2600" b="1" dirty="0">
                <a:latin typeface="Times New Roman" panose="02020603050405020304" pitchFamily="18" charset="0"/>
                <a:cs typeface="Times New Roman" panose="02020603050405020304" pitchFamily="18" charset="0"/>
              </a:rPr>
              <a:t>-hírközlési kábeltől (védőszerkezetben): 0,5 m.</a:t>
            </a:r>
          </a:p>
        </p:txBody>
      </p:sp>
      <p:sp>
        <p:nvSpPr>
          <p:cNvPr id="2" name="Szövegdoboz 1">
            <a:extLst>
              <a:ext uri="{FF2B5EF4-FFF2-40B4-BE49-F238E27FC236}">
                <a16:creationId xmlns:a16="http://schemas.microsoft.com/office/drawing/2014/main" id="{8BE7C5FC-3117-4D55-8BF0-D0DB45496872}"/>
              </a:ext>
            </a:extLst>
          </p:cNvPr>
          <p:cNvSpPr txBox="1"/>
          <p:nvPr/>
        </p:nvSpPr>
        <p:spPr>
          <a:xfrm>
            <a:off x="11573301" y="109182"/>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31</a:t>
            </a:r>
          </a:p>
        </p:txBody>
      </p:sp>
    </p:spTree>
    <p:extLst>
      <p:ext uri="{BB962C8B-B14F-4D97-AF65-F5344CB8AC3E}">
        <p14:creationId xmlns:p14="http://schemas.microsoft.com/office/powerpoint/2010/main" val="3704291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85794D4B-B74E-4C72-AF15-E53CB7977405}"/>
              </a:ext>
            </a:extLst>
          </p:cNvPr>
          <p:cNvSpPr>
            <a:spLocks noGrp="1"/>
          </p:cNvSpPr>
          <p:nvPr>
            <p:ph idx="1"/>
          </p:nvPr>
        </p:nvSpPr>
        <p:spPr>
          <a:xfrm>
            <a:off x="651493" y="0"/>
            <a:ext cx="10889013" cy="6858000"/>
          </a:xfrm>
          <a:ln w="28575">
            <a:solidFill>
              <a:schemeClr val="accent5">
                <a:lumMod val="50000"/>
              </a:schemeClr>
            </a:solidFill>
          </a:ln>
        </p:spPr>
        <p:txBody>
          <a:bodyPr>
            <a:normAutofit fontScale="92500" lnSpcReduction="10000"/>
          </a:bodyPr>
          <a:lstStyle/>
          <a:p>
            <a:pPr marL="0" indent="0">
              <a:buNone/>
            </a:pPr>
            <a:r>
              <a:rPr lang="hu-HU" sz="3900" b="1" i="1" dirty="0">
                <a:solidFill>
                  <a:schemeClr val="accent5">
                    <a:lumMod val="50000"/>
                  </a:schemeClr>
                </a:solidFill>
                <a:latin typeface="Times New Roman" panose="02020603050405020304" pitchFamily="18" charset="0"/>
                <a:cs typeface="Times New Roman" panose="02020603050405020304" pitchFamily="18" charset="0"/>
              </a:rPr>
              <a:t>Gázvezeték legkisebb védőtávolsága </a:t>
            </a:r>
          </a:p>
          <a:p>
            <a:pPr marL="0" indent="0">
              <a:buNone/>
            </a:pPr>
            <a:r>
              <a:rPr lang="hu-HU" sz="2400" u="sng" dirty="0">
                <a:latin typeface="Times New Roman" panose="02020603050405020304" pitchFamily="18" charset="0"/>
                <a:cs typeface="Times New Roman" panose="02020603050405020304" pitchFamily="18" charset="0"/>
              </a:rPr>
              <a:t>Épülettől, vasúttól:</a:t>
            </a:r>
          </a:p>
          <a:p>
            <a:pPr>
              <a:buFont typeface="Wingdings" panose="05000000000000000000" pitchFamily="2" charset="2"/>
              <a:buChar char="ü"/>
            </a:pPr>
            <a:r>
              <a:rPr lang="hu-HU" sz="2400" dirty="0">
                <a:latin typeface="Times New Roman" panose="02020603050405020304" pitchFamily="18" charset="0"/>
                <a:cs typeface="Times New Roman" panose="02020603050405020304" pitchFamily="18" charset="0"/>
              </a:rPr>
              <a:t>-kisnyomású gázvezeték: 2,0 m,  védőszerkezet alkalmazásával: 1,0 m,</a:t>
            </a:r>
          </a:p>
          <a:p>
            <a:pPr>
              <a:buFont typeface="Wingdings" panose="05000000000000000000" pitchFamily="2" charset="2"/>
              <a:buChar char="ü"/>
            </a:pPr>
            <a:r>
              <a:rPr lang="hu-HU" sz="2400" dirty="0">
                <a:latin typeface="Times New Roman" panose="02020603050405020304" pitchFamily="18" charset="0"/>
                <a:cs typeface="Times New Roman" panose="02020603050405020304" pitchFamily="18" charset="0"/>
              </a:rPr>
              <a:t>-középnyomású gázvezeték: 4,0 m, védőszerkezet alkalmazásával: 2,0 m,</a:t>
            </a:r>
          </a:p>
          <a:p>
            <a:pPr>
              <a:buFont typeface="Wingdings" panose="05000000000000000000" pitchFamily="2" charset="2"/>
              <a:buChar char="ü"/>
            </a:pPr>
            <a:r>
              <a:rPr lang="hu-HU" sz="2400" dirty="0">
                <a:latin typeface="Times New Roman" panose="02020603050405020304" pitchFamily="18" charset="0"/>
                <a:cs typeface="Times New Roman" panose="02020603050405020304" pitchFamily="18" charset="0"/>
              </a:rPr>
              <a:t>-nagyközép-nyomású gázvezeték: 5,0 m, védőszerkezet alkalmazásával: 2,5 m, </a:t>
            </a:r>
          </a:p>
          <a:p>
            <a:pPr marL="0" indent="0">
              <a:buNone/>
            </a:pPr>
            <a:r>
              <a:rPr lang="hu-HU" sz="2400" u="sng" dirty="0">
                <a:latin typeface="Times New Roman" panose="02020603050405020304" pitchFamily="18" charset="0"/>
                <a:cs typeface="Times New Roman" panose="02020603050405020304" pitchFamily="18" charset="0"/>
              </a:rPr>
              <a:t>Csatorna közműtől és műtárgytól:</a:t>
            </a:r>
          </a:p>
          <a:p>
            <a:pPr>
              <a:buFont typeface="Wingdings" panose="05000000000000000000" pitchFamily="2" charset="2"/>
              <a:buChar char="ü"/>
            </a:pPr>
            <a:r>
              <a:rPr lang="hu-HU" sz="2400" dirty="0">
                <a:latin typeface="Times New Roman" panose="02020603050405020304" pitchFamily="18" charset="0"/>
                <a:cs typeface="Times New Roman" panose="02020603050405020304" pitchFamily="18" charset="0"/>
              </a:rPr>
              <a:t>-kisnyomású gázvezeték: 1,0 m, védőszerkezet alkalmazásával: 0,5 m</a:t>
            </a:r>
          </a:p>
          <a:p>
            <a:pPr>
              <a:buFont typeface="Wingdings" panose="05000000000000000000" pitchFamily="2" charset="2"/>
              <a:buChar char="ü"/>
            </a:pPr>
            <a:r>
              <a:rPr lang="hu-HU" sz="2400" dirty="0">
                <a:latin typeface="Times New Roman" panose="02020603050405020304" pitchFamily="18" charset="0"/>
                <a:cs typeface="Times New Roman" panose="02020603050405020304" pitchFamily="18" charset="0"/>
              </a:rPr>
              <a:t>-középnyomású gázvezeték: 2,0 m, védőszerkezet alkalmazásával: 1,0 m,</a:t>
            </a:r>
          </a:p>
          <a:p>
            <a:pPr>
              <a:buFont typeface="Wingdings" panose="05000000000000000000" pitchFamily="2" charset="2"/>
              <a:buChar char="ü"/>
            </a:pPr>
            <a:r>
              <a:rPr lang="hu-HU" sz="2400" dirty="0">
                <a:latin typeface="Times New Roman" panose="02020603050405020304" pitchFamily="18" charset="0"/>
                <a:cs typeface="Times New Roman" panose="02020603050405020304" pitchFamily="18" charset="0"/>
              </a:rPr>
              <a:t>-nagyközép-nyomású gázvezeték: 2,0 m, védőszerkezet alkalmazásával: 1,0 m, </a:t>
            </a:r>
          </a:p>
          <a:p>
            <a:pPr marL="0" indent="0">
              <a:buNone/>
            </a:pPr>
            <a:endParaRPr lang="hu-HU" b="1" u="sng" dirty="0">
              <a:latin typeface="Times New Roman" panose="02020603050405020304" pitchFamily="18" charset="0"/>
              <a:cs typeface="Times New Roman" panose="02020603050405020304" pitchFamily="18" charset="0"/>
            </a:endParaRPr>
          </a:p>
          <a:p>
            <a:pPr marL="0" indent="0">
              <a:buNone/>
            </a:pPr>
            <a:r>
              <a:rPr lang="hu-HU" b="1" u="sng" dirty="0">
                <a:latin typeface="Times New Roman" panose="02020603050405020304" pitchFamily="18" charset="0"/>
                <a:cs typeface="Times New Roman" panose="02020603050405020304" pitchFamily="18" charset="0"/>
              </a:rPr>
              <a:t>A többi közművezetéktől</a:t>
            </a:r>
            <a:r>
              <a:rPr lang="hu-HU" b="1"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-vízvezetéktől: 0,7 m,</a:t>
            </a:r>
          </a:p>
          <a:p>
            <a:pPr>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-erősáramú kábeltől: 0,5 m közös árkos közműsávban</a:t>
            </a:r>
          </a:p>
          <a:p>
            <a:pPr>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-távhővezetéktől (védőszerkezetben): 0,5 m közös árkos közműsávban</a:t>
            </a:r>
          </a:p>
          <a:p>
            <a:pPr>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-távhő vezetéktől (földbe fektetve): 0,7 m közös árkos közműsávban</a:t>
            </a:r>
          </a:p>
          <a:p>
            <a:pPr>
              <a:buFont typeface="Wingdings" panose="05000000000000000000" pitchFamily="2" charset="2"/>
              <a:buChar char="ü"/>
            </a:pPr>
            <a:r>
              <a:rPr lang="hu-HU" b="1" dirty="0">
                <a:latin typeface="Times New Roman" panose="02020603050405020304" pitchFamily="18" charset="0"/>
                <a:cs typeface="Times New Roman" panose="02020603050405020304" pitchFamily="18" charset="0"/>
              </a:rPr>
              <a:t>-hírközlési kábeltől (védőszerkezetben): 0,5 m közös árkos közműsávban</a:t>
            </a:r>
          </a:p>
        </p:txBody>
      </p:sp>
      <p:sp>
        <p:nvSpPr>
          <p:cNvPr id="2" name="Szövegdoboz 1">
            <a:extLst>
              <a:ext uri="{FF2B5EF4-FFF2-40B4-BE49-F238E27FC236}">
                <a16:creationId xmlns:a16="http://schemas.microsoft.com/office/drawing/2014/main" id="{B55E81E3-4BE5-4A6B-B855-9F4FC46A7549}"/>
              </a:ext>
            </a:extLst>
          </p:cNvPr>
          <p:cNvSpPr txBox="1"/>
          <p:nvPr/>
        </p:nvSpPr>
        <p:spPr>
          <a:xfrm>
            <a:off x="11709779" y="163773"/>
            <a:ext cx="444352" cy="400110"/>
          </a:xfrm>
          <a:prstGeom prst="rect">
            <a:avLst/>
          </a:prstGeom>
          <a:noFill/>
        </p:spPr>
        <p:txBody>
          <a:bodyPr wrap="none" rtlCol="0">
            <a:spAutoFit/>
          </a:bodyPr>
          <a:lstStyle/>
          <a:p>
            <a:r>
              <a:rPr lang="hu-HU" sz="2000" b="1" dirty="0">
                <a:solidFill>
                  <a:srgbClr val="FF0000"/>
                </a:solidFill>
              </a:rPr>
              <a:t>32</a:t>
            </a:r>
          </a:p>
        </p:txBody>
      </p:sp>
    </p:spTree>
    <p:extLst>
      <p:ext uri="{BB962C8B-B14F-4D97-AF65-F5344CB8AC3E}">
        <p14:creationId xmlns:p14="http://schemas.microsoft.com/office/powerpoint/2010/main" val="2158997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597D7D4-69DA-4AC9-B522-8F445C282E14}"/>
              </a:ext>
            </a:extLst>
          </p:cNvPr>
          <p:cNvSpPr>
            <a:spLocks noGrp="1"/>
          </p:cNvSpPr>
          <p:nvPr>
            <p:ph idx="1"/>
          </p:nvPr>
        </p:nvSpPr>
        <p:spPr>
          <a:xfrm>
            <a:off x="1676401" y="136478"/>
            <a:ext cx="8626103" cy="6619163"/>
          </a:xfrm>
          <a:ln w="38100">
            <a:solidFill>
              <a:schemeClr val="accent5">
                <a:lumMod val="50000"/>
              </a:schemeClr>
            </a:solidFill>
          </a:ln>
        </p:spPr>
        <p:txBody>
          <a:bodyPr>
            <a:normAutofit fontScale="92500" lnSpcReduction="10000"/>
          </a:bodyPr>
          <a:lstStyle/>
          <a:p>
            <a:pPr marL="0" indent="0">
              <a:lnSpc>
                <a:spcPct val="100000"/>
              </a:lnSpc>
              <a:spcBef>
                <a:spcPts val="0"/>
              </a:spcBef>
              <a:buNone/>
            </a:pPr>
            <a:r>
              <a:rPr lang="hu-HU" sz="3900" b="1" i="1" dirty="0">
                <a:solidFill>
                  <a:schemeClr val="accent5">
                    <a:lumMod val="50000"/>
                  </a:schemeClr>
                </a:solidFill>
                <a:latin typeface="Times New Roman" panose="02020603050405020304" pitchFamily="18" charset="0"/>
                <a:cs typeface="Times New Roman" panose="02020603050405020304" pitchFamily="18" charset="0"/>
              </a:rPr>
              <a:t>Elektronikus hírközlés</a:t>
            </a:r>
          </a:p>
          <a:p>
            <a:pPr marL="0" indent="0">
              <a:lnSpc>
                <a:spcPct val="100000"/>
              </a:lnSpc>
              <a:spcBef>
                <a:spcPts val="0"/>
              </a:spcBef>
              <a:buNone/>
            </a:pPr>
            <a:r>
              <a:rPr lang="hu-HU" dirty="0">
                <a:latin typeface="Times New Roman" panose="02020603050405020304" pitchFamily="18" charset="0"/>
                <a:cs typeface="Times New Roman" panose="02020603050405020304" pitchFamily="18" charset="0"/>
              </a:rPr>
              <a:t>Vezetékes hírközlési (telefon) kábelek legkisebb védőtávolsága. </a:t>
            </a:r>
          </a:p>
          <a:p>
            <a:pPr marL="0" indent="0">
              <a:lnSpc>
                <a:spcPct val="100000"/>
              </a:lnSpc>
              <a:spcBef>
                <a:spcPts val="0"/>
              </a:spcBef>
              <a:buNone/>
            </a:pPr>
            <a:r>
              <a:rPr lang="hu-HU" u="sng" dirty="0">
                <a:latin typeface="Times New Roman" panose="02020603050405020304" pitchFamily="18" charset="0"/>
                <a:cs typeface="Times New Roman" panose="02020603050405020304" pitchFamily="18" charset="0"/>
              </a:rPr>
              <a:t>Épülettől:</a:t>
            </a:r>
          </a:p>
          <a:p>
            <a:pPr>
              <a:lnSpc>
                <a:spcPct val="100000"/>
              </a:lnSpc>
              <a:spcBef>
                <a:spcPts val="0"/>
              </a:spcBef>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-védőszerkezet nélkül földbe fektetve: 1,0 m,</a:t>
            </a:r>
          </a:p>
          <a:p>
            <a:pPr>
              <a:lnSpc>
                <a:spcPct val="100000"/>
              </a:lnSpc>
              <a:spcBef>
                <a:spcPts val="0"/>
              </a:spcBef>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-védőcsőben földbe fektetve: 0,5 m. </a:t>
            </a:r>
          </a:p>
          <a:p>
            <a:pPr marL="0" indent="0">
              <a:lnSpc>
                <a:spcPct val="100000"/>
              </a:lnSpc>
              <a:spcBef>
                <a:spcPts val="0"/>
              </a:spcBef>
              <a:buNone/>
            </a:pPr>
            <a:r>
              <a:rPr lang="hu-HU" u="sng" dirty="0">
                <a:latin typeface="Times New Roman" panose="02020603050405020304" pitchFamily="18" charset="0"/>
                <a:cs typeface="Times New Roman" panose="02020603050405020304" pitchFamily="18" charset="0"/>
              </a:rPr>
              <a:t>Közúti hidak és aluljárók síkalapjától</a:t>
            </a:r>
            <a:r>
              <a:rPr lang="hu-HU" dirty="0">
                <a:latin typeface="Times New Roman" panose="02020603050405020304" pitchFamily="18" charset="0"/>
                <a:cs typeface="Times New Roman" panose="02020603050405020304" pitchFamily="18" charset="0"/>
              </a:rPr>
              <a:t>:</a:t>
            </a:r>
          </a:p>
          <a:p>
            <a:pPr>
              <a:lnSpc>
                <a:spcPct val="100000"/>
              </a:lnSpc>
              <a:spcBef>
                <a:spcPts val="0"/>
              </a:spcBef>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-védőszerkezet nélkül földbe fektetve: 0,5 m,-</a:t>
            </a:r>
          </a:p>
          <a:p>
            <a:pPr>
              <a:lnSpc>
                <a:spcPct val="100000"/>
              </a:lnSpc>
              <a:spcBef>
                <a:spcPts val="0"/>
              </a:spcBef>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-védőcsőben földbe fektetve: 0,5 m. </a:t>
            </a:r>
          </a:p>
          <a:p>
            <a:pPr marL="0" indent="0">
              <a:lnSpc>
                <a:spcPct val="100000"/>
              </a:lnSpc>
              <a:spcBef>
                <a:spcPts val="0"/>
              </a:spcBef>
              <a:buNone/>
            </a:pPr>
            <a:endParaRPr lang="hu-HU" sz="3000" b="1" u="sng"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hu-HU" sz="3000" b="1" u="sng" dirty="0">
                <a:latin typeface="Times New Roman" panose="02020603050405020304" pitchFamily="18" charset="0"/>
                <a:cs typeface="Times New Roman" panose="02020603050405020304" pitchFamily="18" charset="0"/>
              </a:rPr>
              <a:t>A többi közművezetéktől</a:t>
            </a:r>
            <a:r>
              <a:rPr lang="hu-HU" sz="3000" b="1" dirty="0">
                <a:latin typeface="Times New Roman" panose="02020603050405020304" pitchFamily="18" charset="0"/>
                <a:cs typeface="Times New Roman" panose="02020603050405020304" pitchFamily="18" charset="0"/>
              </a:rPr>
              <a:t>:</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-vízvezetéktől: 0,7 m,</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-csatornától: 0,7 m,</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-erősáramú kábeltől: 0,5 m,</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-gázelosztó vezetéktől: 0,5 m,</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-távhő vezetéktől (védőszerkezetben): 0,5 m,</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-távhő vezetéktől (földbe fektetve): 0,7 m,</a:t>
            </a:r>
          </a:p>
          <a:p>
            <a:pPr>
              <a:lnSpc>
                <a:spcPct val="100000"/>
              </a:lnSpc>
              <a:spcBef>
                <a:spcPts val="0"/>
              </a:spcBef>
              <a:buFont typeface="Wingdings" panose="05000000000000000000" pitchFamily="2" charset="2"/>
              <a:buChar char="ü"/>
            </a:pPr>
            <a:r>
              <a:rPr lang="hu-HU" sz="3000" b="1" dirty="0">
                <a:latin typeface="Times New Roman" panose="02020603050405020304" pitchFamily="18" charset="0"/>
                <a:cs typeface="Times New Roman" panose="02020603050405020304" pitchFamily="18" charset="0"/>
              </a:rPr>
              <a:t>-hírközlési kábeltől (védőszerkezetben): 0</a:t>
            </a:r>
          </a:p>
        </p:txBody>
      </p:sp>
      <p:sp>
        <p:nvSpPr>
          <p:cNvPr id="2" name="Szövegdoboz 1">
            <a:extLst>
              <a:ext uri="{FF2B5EF4-FFF2-40B4-BE49-F238E27FC236}">
                <a16:creationId xmlns:a16="http://schemas.microsoft.com/office/drawing/2014/main" id="{11A3A764-CDBA-4775-8376-AF23348F9C2E}"/>
              </a:ext>
            </a:extLst>
          </p:cNvPr>
          <p:cNvSpPr txBox="1"/>
          <p:nvPr/>
        </p:nvSpPr>
        <p:spPr>
          <a:xfrm>
            <a:off x="11565056" y="203437"/>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33</a:t>
            </a:r>
          </a:p>
        </p:txBody>
      </p:sp>
    </p:spTree>
    <p:extLst>
      <p:ext uri="{BB962C8B-B14F-4D97-AF65-F5344CB8AC3E}">
        <p14:creationId xmlns:p14="http://schemas.microsoft.com/office/powerpoint/2010/main" val="226482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EA66C1-4183-4689-9119-5661F5207308}"/>
              </a:ext>
            </a:extLst>
          </p:cNvPr>
          <p:cNvSpPr>
            <a:spLocks noGrp="1"/>
          </p:cNvSpPr>
          <p:nvPr>
            <p:ph type="title"/>
          </p:nvPr>
        </p:nvSpPr>
        <p:spPr>
          <a:xfrm>
            <a:off x="1087582" y="1105469"/>
            <a:ext cx="10515600" cy="3521122"/>
          </a:xfrm>
        </p:spPr>
        <p:txBody>
          <a:bodyPr>
            <a:normAutofit/>
          </a:bodyPr>
          <a:lstStyle/>
          <a:p>
            <a:pPr algn="ctr"/>
            <a:r>
              <a:rPr lang="hu-HU" sz="5400" b="1" dirty="0">
                <a:solidFill>
                  <a:schemeClr val="accent5">
                    <a:lumMod val="75000"/>
                  </a:schemeClr>
                </a:solidFill>
                <a:latin typeface="Times New Roman" panose="02020603050405020304" pitchFamily="18" charset="0"/>
                <a:cs typeface="Times New Roman" panose="02020603050405020304" pitchFamily="18" charset="0"/>
              </a:rPr>
              <a:t>Köszönöm megtisztelő figyelmüket</a:t>
            </a:r>
          </a:p>
        </p:txBody>
      </p:sp>
    </p:spTree>
    <p:extLst>
      <p:ext uri="{BB962C8B-B14F-4D97-AF65-F5344CB8AC3E}">
        <p14:creationId xmlns:p14="http://schemas.microsoft.com/office/powerpoint/2010/main" val="310538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481C57-1D26-48AA-B35A-A0CDD0B89328}"/>
              </a:ext>
            </a:extLst>
          </p:cNvPr>
          <p:cNvSpPr>
            <a:spLocks noGrp="1"/>
          </p:cNvSpPr>
          <p:nvPr>
            <p:ph idx="1"/>
          </p:nvPr>
        </p:nvSpPr>
        <p:spPr>
          <a:xfrm>
            <a:off x="174170" y="130628"/>
            <a:ext cx="11814629" cy="6589485"/>
          </a:xfrm>
          <a:ln w="38100">
            <a:solidFill>
              <a:schemeClr val="accent5">
                <a:lumMod val="75000"/>
              </a:schemeClr>
            </a:solidFill>
          </a:ln>
        </p:spPr>
        <p:txBody>
          <a:bodyPr>
            <a:normAutofit fontScale="92500" lnSpcReduction="20000"/>
          </a:bodyPr>
          <a:lstStyle/>
          <a:p>
            <a:pPr marL="0" indent="0" algn="ctr">
              <a:lnSpc>
                <a:spcPct val="100000"/>
              </a:lnSpc>
              <a:spcBef>
                <a:spcPts val="0"/>
              </a:spcBef>
              <a:buNone/>
            </a:pPr>
            <a:r>
              <a:rPr lang="hu-HU" sz="3900" b="1" dirty="0">
                <a:solidFill>
                  <a:schemeClr val="accent5">
                    <a:lumMod val="50000"/>
                  </a:schemeClr>
                </a:solidFill>
                <a:latin typeface="Times" panose="02020603050405020304" pitchFamily="18" charset="0"/>
                <a:ea typeface="Times New Roman" panose="02020603050405020304" pitchFamily="18" charset="0"/>
                <a:cs typeface="Times New Roman" panose="02020603050405020304" pitchFamily="18" charset="0"/>
              </a:rPr>
              <a:t>Nyomvonal jellegű (vonalas) építmények</a:t>
            </a:r>
          </a:p>
          <a:p>
            <a:pPr marL="0" indent="0" algn="just">
              <a:buNone/>
            </a:pPr>
            <a:endParaRPr lang="hu-HU" sz="2600" dirty="0">
              <a:latin typeface="Times" panose="02020603050405020304" pitchFamily="18" charset="0"/>
              <a:ea typeface="Times New Roman" panose="02020603050405020304" pitchFamily="18" charset="0"/>
              <a:cs typeface="Times New Roman" panose="02020603050405020304" pitchFamily="18" charset="0"/>
            </a:endParaRPr>
          </a:p>
          <a:p>
            <a:pPr marL="0" indent="0" algn="just">
              <a:buNone/>
            </a:pPr>
            <a:r>
              <a:rPr lang="hu-HU" sz="2600" dirty="0">
                <a:latin typeface="Times" panose="02020603050405020304" pitchFamily="18" charset="0"/>
                <a:ea typeface="Times New Roman" panose="02020603050405020304" pitchFamily="18" charset="0"/>
                <a:cs typeface="Times New Roman" panose="02020603050405020304" pitchFamily="18" charset="0"/>
              </a:rPr>
              <a:t>a</a:t>
            </a:r>
            <a:r>
              <a:rPr lang="hu-HU" sz="2600" i="1" dirty="0">
                <a:latin typeface="Times" panose="02020603050405020304" pitchFamily="18" charset="0"/>
                <a:ea typeface="Times New Roman" panose="02020603050405020304" pitchFamily="18" charset="0"/>
                <a:cs typeface="Times New Roman" panose="02020603050405020304" pitchFamily="18" charset="0"/>
              </a:rPr>
              <a:t> </a:t>
            </a:r>
            <a:r>
              <a:rPr lang="hu-HU" sz="2600" dirty="0">
                <a:latin typeface="Times" panose="02020603050405020304" pitchFamily="18" charset="0"/>
                <a:ea typeface="Times New Roman" panose="02020603050405020304" pitchFamily="18" charset="0"/>
                <a:cs typeface="Times New Roman" panose="02020603050405020304" pitchFamily="18" charset="0"/>
              </a:rPr>
              <a:t>sajátos építményfajta speciális típusa, </a:t>
            </a:r>
            <a:r>
              <a:rPr lang="hu-HU" sz="2600" dirty="0">
                <a:latin typeface="Times New Roman" panose="02020603050405020304" pitchFamily="18" charset="0"/>
                <a:cs typeface="Times New Roman" panose="02020603050405020304" pitchFamily="18" charset="0"/>
              </a:rPr>
              <a:t>hosszirányú kiterjedésük általában lényegesen nagyobb, mint a keresztmetszeti méreteik</a:t>
            </a:r>
            <a:r>
              <a:rPr lang="hu-HU" sz="2600" dirty="0">
                <a:latin typeface="Times" panose="02020603050405020304" pitchFamily="18" charset="0"/>
                <a:cs typeface="Times New Roman" panose="02020603050405020304" pitchFamily="18" charset="0"/>
              </a:rPr>
              <a:t>. </a:t>
            </a:r>
            <a:r>
              <a:rPr lang="hu-HU" sz="2600" u="sng" dirty="0">
                <a:latin typeface="Times New Roman" panose="02020603050405020304" pitchFamily="18" charset="0"/>
                <a:cs typeface="Times New Roman" panose="02020603050405020304" pitchFamily="18" charset="0"/>
              </a:rPr>
              <a:t>Térbeli helyzetüket </a:t>
            </a:r>
            <a:r>
              <a:rPr lang="hu-HU" sz="2600" dirty="0">
                <a:latin typeface="Times New Roman" panose="02020603050405020304" pitchFamily="18" charset="0"/>
                <a:cs typeface="Times New Roman" panose="02020603050405020304" pitchFamily="18" charset="0"/>
              </a:rPr>
              <a:t>tekintve épülhetnek:</a:t>
            </a:r>
          </a:p>
          <a:p>
            <a:pPr algn="just"/>
            <a:r>
              <a:rPr lang="hu-HU" sz="2600" dirty="0">
                <a:effectLst/>
                <a:latin typeface="Times New Roman" panose="02020603050405020304" pitchFamily="18" charset="0"/>
                <a:cs typeface="Times New Roman" panose="02020603050405020304" pitchFamily="18" charset="0"/>
              </a:rPr>
              <a:t>a </a:t>
            </a:r>
            <a:r>
              <a:rPr lang="hu-HU" sz="2600" b="1" dirty="0">
                <a:effectLst/>
                <a:latin typeface="Times New Roman" panose="02020603050405020304" pitchFamily="18" charset="0"/>
                <a:cs typeface="Times New Roman" panose="02020603050405020304" pitchFamily="18" charset="0"/>
              </a:rPr>
              <a:t>felszín felett </a:t>
            </a:r>
            <a:r>
              <a:rPr lang="hu-HU" sz="2600" dirty="0">
                <a:effectLst/>
                <a:latin typeface="Times New Roman" panose="02020603050405020304" pitchFamily="18" charset="0"/>
                <a:cs typeface="Times New Roman" panose="02020603050405020304" pitchFamily="18" charset="0"/>
              </a:rPr>
              <a:t>(pl. villamos távvezetékek, </a:t>
            </a:r>
            <a:r>
              <a:rPr lang="hu-HU" sz="2600" dirty="0" err="1">
                <a:effectLst/>
                <a:latin typeface="Times New Roman" panose="02020603050405020304" pitchFamily="18" charset="0"/>
                <a:cs typeface="Times New Roman" panose="02020603050405020304" pitchFamily="18" charset="0"/>
              </a:rPr>
              <a:t>hőtáv</a:t>
            </a:r>
            <a:r>
              <a:rPr lang="hu-HU" sz="2600" dirty="0">
                <a:effectLst/>
                <a:latin typeface="Times New Roman" panose="02020603050405020304" pitchFamily="18" charset="0"/>
                <a:cs typeface="Times New Roman" panose="02020603050405020304" pitchFamily="18" charset="0"/>
              </a:rPr>
              <a:t>-vezetékek, nagyvárosi magas vasutak, utak stb.),</a:t>
            </a:r>
          </a:p>
          <a:p>
            <a:pPr algn="just"/>
            <a:r>
              <a:rPr lang="hu-HU" sz="2600" dirty="0">
                <a:effectLst/>
                <a:latin typeface="Times New Roman" panose="02020603050405020304" pitchFamily="18" charset="0"/>
                <a:cs typeface="Times New Roman" panose="02020603050405020304" pitchFamily="18" charset="0"/>
              </a:rPr>
              <a:t>a </a:t>
            </a:r>
            <a:r>
              <a:rPr lang="hu-HU" sz="2600" b="1" dirty="0">
                <a:effectLst/>
                <a:latin typeface="Times New Roman" panose="02020603050405020304" pitchFamily="18" charset="0"/>
                <a:cs typeface="Times New Roman" panose="02020603050405020304" pitchFamily="18" charset="0"/>
              </a:rPr>
              <a:t>felszínen</a:t>
            </a:r>
            <a:r>
              <a:rPr lang="hu-HU" sz="2600" dirty="0">
                <a:effectLst/>
                <a:latin typeface="Times New Roman" panose="02020603050405020304" pitchFamily="18" charset="0"/>
                <a:cs typeface="Times New Roman" panose="02020603050405020304" pitchFamily="18" charset="0"/>
              </a:rPr>
              <a:t> (pl. utak, vasutak, csatornák, árvízi töltések stb.),</a:t>
            </a:r>
          </a:p>
          <a:p>
            <a:pPr algn="just"/>
            <a:r>
              <a:rPr lang="hu-HU" sz="2600" dirty="0">
                <a:effectLst/>
                <a:latin typeface="Times New Roman" panose="02020603050405020304" pitchFamily="18" charset="0"/>
                <a:cs typeface="Times New Roman" panose="02020603050405020304" pitchFamily="18" charset="0"/>
              </a:rPr>
              <a:t>a </a:t>
            </a:r>
            <a:r>
              <a:rPr lang="hu-HU" sz="2600" b="1" dirty="0">
                <a:effectLst/>
                <a:latin typeface="Times New Roman" panose="02020603050405020304" pitchFamily="18" charset="0"/>
                <a:cs typeface="Times New Roman" panose="02020603050405020304" pitchFamily="18" charset="0"/>
              </a:rPr>
              <a:t>felszín alatt </a:t>
            </a:r>
            <a:r>
              <a:rPr lang="hu-HU" sz="2600" dirty="0">
                <a:effectLst/>
                <a:latin typeface="Times New Roman" panose="02020603050405020304" pitchFamily="18" charset="0"/>
                <a:cs typeface="Times New Roman" panose="02020603050405020304" pitchFamily="18" charset="0"/>
              </a:rPr>
              <a:t>(pl. alagutak, aluljárók, földalatti vasutak, közműszakági vezetékek stb.).</a:t>
            </a:r>
            <a:endParaRPr lang="hu-HU" sz="2600" dirty="0">
              <a:latin typeface="Times" panose="02020603050405020304" pitchFamily="18" charset="0"/>
              <a:ea typeface="Times New Roman" panose="02020603050405020304" pitchFamily="18" charset="0"/>
              <a:cs typeface="Times New Roman" panose="02020603050405020304" pitchFamily="18" charset="0"/>
            </a:endParaRP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vasúti pálya,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függő- és szállítószalag-pálya,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az út,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vízilétesítmény, a vízellátási vezeték,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csatorna,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szénhidrogén-termelés </a:t>
            </a:r>
            <a:r>
              <a:rPr lang="hu-HU" b="1" dirty="0" err="1">
                <a:solidFill>
                  <a:srgbClr val="FF0000"/>
                </a:solidFill>
                <a:latin typeface="Times" panose="02020603050405020304" pitchFamily="18" charset="0"/>
                <a:ea typeface="Times New Roman" panose="02020603050405020304" pitchFamily="18" charset="0"/>
                <a:cs typeface="Times New Roman" panose="02020603050405020304" pitchFamily="18" charset="0"/>
              </a:rPr>
              <a:t>mezőbeli</a:t>
            </a: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 vezetékei,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kőolaj- és a kőolajtermék-szállító vezeték,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földgázszállító vezeték, a földgáz-célvezeték és a földgáz-elosztóvezeték,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szén-dioxid-szállító vezeték, az egyéb gáz- és gáztermékek vezetéke,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villamosenergia-átviteli és elosztóhálózat, a villamosenergia-termelői, magán- és közvetlen vezeték,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 távhővezeték-hálózat, </a:t>
            </a:r>
          </a:p>
          <a:p>
            <a:pPr lvl="1">
              <a:lnSpc>
                <a:spcPct val="100000"/>
              </a:lnSpc>
              <a:spcBef>
                <a:spcPts val="0"/>
              </a:spcBef>
            </a:pPr>
            <a:r>
              <a:rPr lang="hu-HU"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az elektronikus hírközlési építmény.</a:t>
            </a:r>
          </a:p>
        </p:txBody>
      </p:sp>
      <p:sp>
        <p:nvSpPr>
          <p:cNvPr id="2" name="Szövegdoboz 1">
            <a:extLst>
              <a:ext uri="{FF2B5EF4-FFF2-40B4-BE49-F238E27FC236}">
                <a16:creationId xmlns:a16="http://schemas.microsoft.com/office/drawing/2014/main" id="{B45BAD76-224A-45C1-B9BC-8D9750D9D99D}"/>
              </a:ext>
            </a:extLst>
          </p:cNvPr>
          <p:cNvSpPr txBox="1"/>
          <p:nvPr/>
        </p:nvSpPr>
        <p:spPr>
          <a:xfrm>
            <a:off x="11675893" y="137887"/>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3</a:t>
            </a:r>
          </a:p>
        </p:txBody>
      </p:sp>
      <p:sp>
        <p:nvSpPr>
          <p:cNvPr id="4" name="Nyíl: felfelé kanyarodó 3">
            <a:extLst>
              <a:ext uri="{FF2B5EF4-FFF2-40B4-BE49-F238E27FC236}">
                <a16:creationId xmlns:a16="http://schemas.microsoft.com/office/drawing/2014/main" id="{892C61D6-E987-AF9D-CF2E-9E14FC57FD7B}"/>
              </a:ext>
            </a:extLst>
          </p:cNvPr>
          <p:cNvSpPr/>
          <p:nvPr/>
        </p:nvSpPr>
        <p:spPr>
          <a:xfrm rot="5400000">
            <a:off x="1504950" y="113588"/>
            <a:ext cx="467106" cy="486156"/>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7782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264796D-5388-40C2-997E-B4610EB78682}"/>
              </a:ext>
            </a:extLst>
          </p:cNvPr>
          <p:cNvSpPr>
            <a:spLocks noGrp="1"/>
          </p:cNvSpPr>
          <p:nvPr>
            <p:ph idx="1"/>
          </p:nvPr>
        </p:nvSpPr>
        <p:spPr>
          <a:xfrm>
            <a:off x="145143" y="174171"/>
            <a:ext cx="11887199" cy="6545943"/>
          </a:xfrm>
          <a:ln w="38100">
            <a:solidFill>
              <a:schemeClr val="accent1"/>
            </a:solidFill>
          </a:ln>
        </p:spPr>
        <p:txBody>
          <a:bodyPr>
            <a:normAutofit fontScale="25000" lnSpcReduction="20000"/>
          </a:bodyPr>
          <a:lstStyle/>
          <a:p>
            <a:pPr marL="0" indent="0">
              <a:lnSpc>
                <a:spcPct val="120000"/>
              </a:lnSpc>
              <a:spcBef>
                <a:spcPts val="0"/>
              </a:spcBef>
              <a:buNone/>
            </a:pPr>
            <a:r>
              <a:rPr lang="hu-HU" sz="14400" b="1" dirty="0">
                <a:solidFill>
                  <a:schemeClr val="accent5">
                    <a:lumMod val="50000"/>
                  </a:schemeClr>
                </a:solidFill>
                <a:latin typeface="Times New Roman" panose="02020603050405020304" pitchFamily="18" charset="0"/>
                <a:cs typeface="Times New Roman" panose="02020603050405020304" pitchFamily="18" charset="0"/>
              </a:rPr>
              <a:t>Közlekedési építmények - Az úthálózat </a:t>
            </a:r>
          </a:p>
          <a:p>
            <a:pPr>
              <a:lnSpc>
                <a:spcPct val="120000"/>
              </a:lnSpc>
              <a:spcBef>
                <a:spcPts val="0"/>
              </a:spcBef>
            </a:pPr>
            <a:r>
              <a:rPr lang="hu-HU" sz="9600" u="sng" dirty="0">
                <a:latin typeface="Times New Roman" panose="02020603050405020304" pitchFamily="18" charset="0"/>
                <a:cs typeface="Times New Roman" panose="02020603050405020304" pitchFamily="18" charset="0"/>
              </a:rPr>
              <a:t>közutakból</a:t>
            </a:r>
          </a:p>
          <a:p>
            <a:pPr marL="457200" lvl="1" indent="0">
              <a:lnSpc>
                <a:spcPct val="120000"/>
              </a:lnSpc>
              <a:buNone/>
            </a:pPr>
            <a:r>
              <a:rPr lang="hu-HU" sz="9600" dirty="0">
                <a:latin typeface="Times New Roman" panose="02020603050405020304" pitchFamily="18" charset="0"/>
                <a:cs typeface="Times New Roman" panose="02020603050405020304" pitchFamily="18" charset="0"/>
              </a:rPr>
              <a:t>Az országos közutak az állam, a helyi közutak az önkormányzatok tulajdonában vannak [közúthálózat az országos és a helyi közutak összefüggő rendszere]</a:t>
            </a:r>
          </a:p>
          <a:p>
            <a:pPr>
              <a:lnSpc>
                <a:spcPct val="120000"/>
              </a:lnSpc>
            </a:pPr>
            <a:r>
              <a:rPr lang="hu-HU" sz="9600" u="sng" dirty="0">
                <a:solidFill>
                  <a:srgbClr val="FF0000"/>
                </a:solidFill>
                <a:latin typeface="Times New Roman" panose="02020603050405020304" pitchFamily="18" charset="0"/>
                <a:cs typeface="Times New Roman" panose="02020603050405020304" pitchFamily="18" charset="0"/>
              </a:rPr>
              <a:t>a közforgalom elől elzárt és el nem zárt magánutakból</a:t>
            </a:r>
          </a:p>
          <a:p>
            <a:pPr marL="457200" lvl="1" indent="0">
              <a:lnSpc>
                <a:spcPct val="120000"/>
              </a:lnSpc>
              <a:buNone/>
            </a:pPr>
            <a:r>
              <a:rPr lang="hu-HU" sz="9200" i="1" dirty="0">
                <a:latin typeface="Times New Roman" panose="02020603050405020304" pitchFamily="18" charset="0"/>
                <a:cs typeface="Times New Roman" panose="02020603050405020304" pitchFamily="18" charset="0"/>
              </a:rPr>
              <a:t>magánútnak minősülnek </a:t>
            </a:r>
          </a:p>
          <a:p>
            <a:pPr lvl="1">
              <a:lnSpc>
                <a:spcPct val="120000"/>
              </a:lnSpc>
              <a:spcBef>
                <a:spcPts val="0"/>
              </a:spcBef>
              <a:buFont typeface="Courier New" panose="02070309020205020404" pitchFamily="49" charset="0"/>
              <a:buChar char="o"/>
            </a:pPr>
            <a:r>
              <a:rPr lang="hu-HU" sz="9600" dirty="0">
                <a:latin typeface="Times New Roman" panose="02020603050405020304" pitchFamily="18" charset="0"/>
                <a:cs typeface="Times New Roman" panose="02020603050405020304" pitchFamily="18" charset="0"/>
              </a:rPr>
              <a:t>a természetes személyek és a jogi személyek tulajdonában álló területen lévő utak</a:t>
            </a:r>
          </a:p>
          <a:p>
            <a:pPr lvl="1">
              <a:lnSpc>
                <a:spcPct val="120000"/>
              </a:lnSpc>
              <a:spcBef>
                <a:spcPts val="0"/>
              </a:spcBef>
              <a:buFont typeface="Courier New" panose="02070309020205020404" pitchFamily="49" charset="0"/>
              <a:buChar char="o"/>
            </a:pPr>
            <a:r>
              <a:rPr lang="hu-HU" sz="9600" dirty="0">
                <a:latin typeface="Times New Roman" panose="02020603050405020304" pitchFamily="18" charset="0"/>
                <a:cs typeface="Times New Roman" panose="02020603050405020304" pitchFamily="18" charset="0"/>
              </a:rPr>
              <a:t>az állam vagy az önkormányzat tulajdonában álló területen lévő, közforgalom elől elzárt út, továbbá </a:t>
            </a:r>
          </a:p>
          <a:p>
            <a:pPr lvl="1">
              <a:lnSpc>
                <a:spcPct val="120000"/>
              </a:lnSpc>
              <a:spcBef>
                <a:spcPts val="0"/>
              </a:spcBef>
              <a:buFont typeface="Courier New" panose="02070309020205020404" pitchFamily="49" charset="0"/>
              <a:buChar char="o"/>
            </a:pPr>
            <a:r>
              <a:rPr lang="hu-HU" sz="9600" dirty="0">
                <a:latin typeface="Times New Roman" panose="02020603050405020304" pitchFamily="18" charset="0"/>
                <a:cs typeface="Times New Roman" panose="02020603050405020304" pitchFamily="18" charset="0"/>
              </a:rPr>
              <a:t>az állam tulajdonában, valamint a vízügyi igazgatási szerv kezelésében lévő elsőrendű árvízvédelmi fővonalakon a kerékpáros forgalom számára megnyitott út.</a:t>
            </a:r>
            <a:endParaRPr lang="hu-HU" sz="9600" i="1" dirty="0">
              <a:latin typeface="Times New Roman" panose="02020603050405020304" pitchFamily="18" charset="0"/>
              <a:cs typeface="Times New Roman" panose="02020603050405020304" pitchFamily="18" charset="0"/>
            </a:endParaRPr>
          </a:p>
          <a:p>
            <a:pPr marL="0" lvl="1" indent="0">
              <a:lnSpc>
                <a:spcPct val="120000"/>
              </a:lnSpc>
              <a:spcBef>
                <a:spcPts val="0"/>
              </a:spcBef>
              <a:buNone/>
            </a:pPr>
            <a:endParaRPr lang="hu-HU" sz="9600" i="1" dirty="0">
              <a:latin typeface="Times New Roman" panose="02020603050405020304" pitchFamily="18" charset="0"/>
              <a:cs typeface="Times New Roman" panose="02020603050405020304" pitchFamily="18" charset="0"/>
            </a:endParaRPr>
          </a:p>
          <a:p>
            <a:pPr marL="0" lvl="1" indent="0">
              <a:lnSpc>
                <a:spcPct val="120000"/>
              </a:lnSpc>
              <a:spcBef>
                <a:spcPts val="0"/>
              </a:spcBef>
              <a:buNone/>
            </a:pPr>
            <a:r>
              <a:rPr lang="hu-HU" sz="9600" i="1" dirty="0">
                <a:latin typeface="Times New Roman" panose="02020603050405020304" pitchFamily="18" charset="0"/>
                <a:cs typeface="Times New Roman" panose="02020603050405020304" pitchFamily="18" charset="0"/>
              </a:rPr>
              <a:t>[</a:t>
            </a:r>
            <a:r>
              <a:rPr lang="hu-HU" sz="9600" i="1" u="sng" dirty="0">
                <a:latin typeface="Times New Roman" panose="02020603050405020304" pitchFamily="18" charset="0"/>
                <a:cs typeface="Times New Roman" panose="02020603050405020304" pitchFamily="18" charset="0"/>
              </a:rPr>
              <a:t>közforgalom elől elzárt magánút</a:t>
            </a:r>
            <a:r>
              <a:rPr lang="hu-HU" sz="9600" i="1" dirty="0">
                <a:latin typeface="Times New Roman" panose="02020603050405020304" pitchFamily="18" charset="0"/>
                <a:cs typeface="Times New Roman" panose="02020603050405020304" pitchFamily="18" charset="0"/>
              </a:rPr>
              <a:t>:</a:t>
            </a:r>
            <a:r>
              <a:rPr lang="hu-HU" sz="9600" dirty="0">
                <a:latin typeface="Times New Roman" panose="02020603050405020304" pitchFamily="18" charset="0"/>
                <a:cs typeface="Times New Roman" panose="02020603050405020304" pitchFamily="18" charset="0"/>
              </a:rPr>
              <a:t> a sorompóval, kapuval vagy más fizikai eszközzel lezárt, vagy „Mindkét irányból behajtani tilos” jelzőtáblával és a „magánút” feliratot tartalmazó kiegészítő táblával jelzett út, amely az ingatlan-nyilvántartásban közforgalom elől elzárt magánútként van bejegyezve]</a:t>
            </a:r>
          </a:p>
        </p:txBody>
      </p:sp>
      <p:sp>
        <p:nvSpPr>
          <p:cNvPr id="5" name="Szövegdoboz 4">
            <a:extLst>
              <a:ext uri="{FF2B5EF4-FFF2-40B4-BE49-F238E27FC236}">
                <a16:creationId xmlns:a16="http://schemas.microsoft.com/office/drawing/2014/main" id="{CBDF6C3F-0A8C-4C4F-BB68-1112FAFA0D11}"/>
              </a:ext>
            </a:extLst>
          </p:cNvPr>
          <p:cNvSpPr txBox="1"/>
          <p:nvPr/>
        </p:nvSpPr>
        <p:spPr>
          <a:xfrm>
            <a:off x="11450471" y="368490"/>
            <a:ext cx="457199" cy="400110"/>
          </a:xfrm>
          <a:prstGeom prst="rect">
            <a:avLst/>
          </a:prstGeom>
          <a:noFill/>
        </p:spPr>
        <p:txBody>
          <a:bodyPr wrap="squar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25785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FB10BAF-1ABD-4685-93A9-C3F473BEC82E}"/>
              </a:ext>
            </a:extLst>
          </p:cNvPr>
          <p:cNvSpPr>
            <a:spLocks noGrp="1"/>
          </p:cNvSpPr>
          <p:nvPr>
            <p:ph idx="1"/>
          </p:nvPr>
        </p:nvSpPr>
        <p:spPr>
          <a:xfrm>
            <a:off x="170782" y="213672"/>
            <a:ext cx="11850436" cy="6739578"/>
          </a:xfrm>
          <a:ln w="38100">
            <a:noFill/>
          </a:ln>
        </p:spPr>
        <p:txBody>
          <a:bodyPr>
            <a:noAutofit/>
          </a:bodyPr>
          <a:lstStyle/>
          <a:p>
            <a:pPr marL="0" indent="0">
              <a:lnSpc>
                <a:spcPct val="100000"/>
              </a:lnSpc>
              <a:spcBef>
                <a:spcPts val="0"/>
              </a:spcBef>
              <a:buNone/>
            </a:pPr>
            <a:r>
              <a:rPr lang="hu-HU" sz="1800" b="1" i="1" dirty="0">
                <a:solidFill>
                  <a:schemeClr val="accent5">
                    <a:lumMod val="50000"/>
                  </a:schemeClr>
                </a:solidFill>
                <a:latin typeface="Times New Roman" panose="02020603050405020304" pitchFamily="18" charset="0"/>
                <a:cs typeface="Times New Roman" panose="02020603050405020304" pitchFamily="18" charset="0"/>
              </a:rPr>
              <a:t>az út műtárgya</a:t>
            </a:r>
            <a:r>
              <a:rPr lang="hu-HU" sz="1800" dirty="0">
                <a:solidFill>
                  <a:schemeClr val="accent5">
                    <a:lumMod val="50000"/>
                  </a:scheme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hu-HU" sz="1800" dirty="0">
                <a:latin typeface="Times New Roman" panose="02020603050405020304" pitchFamily="18" charset="0"/>
                <a:cs typeface="Times New Roman" panose="02020603050405020304" pitchFamily="18" charset="0"/>
              </a:rPr>
              <a:t>áthidaló műtárgy: híd vagy áteresz, a felüljáró, az alagút, az aluljáró, a támfal, a bélésfal, az út víztelenítését szolgáló árok, csatorna vagy más vízelvezető építmény;</a:t>
            </a:r>
          </a:p>
          <a:p>
            <a:pPr marL="0" indent="0">
              <a:lnSpc>
                <a:spcPct val="100000"/>
              </a:lnSpc>
              <a:spcBef>
                <a:spcPts val="0"/>
              </a:spcBef>
              <a:buNone/>
            </a:pPr>
            <a:r>
              <a:rPr lang="hu-HU" sz="1800" b="1" i="1" dirty="0">
                <a:solidFill>
                  <a:schemeClr val="accent5">
                    <a:lumMod val="50000"/>
                  </a:schemeClr>
                </a:solidFill>
                <a:latin typeface="Times New Roman" panose="02020603050405020304" pitchFamily="18" charset="0"/>
                <a:cs typeface="Times New Roman" panose="02020603050405020304" pitchFamily="18" charset="0"/>
              </a:rPr>
              <a:t>az út tartozéka</a:t>
            </a:r>
            <a:r>
              <a:rPr lang="hu-HU" sz="1800" dirty="0">
                <a:solidFill>
                  <a:schemeClr val="accent5">
                    <a:lumMod val="50000"/>
                  </a:scheme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hu-HU" sz="1800" dirty="0">
                <a:latin typeface="Times New Roman" panose="02020603050405020304" pitchFamily="18" charset="0"/>
                <a:cs typeface="Times New Roman" panose="02020603050405020304" pitchFamily="18" charset="0"/>
              </a:rPr>
              <a:t>pl. a zajárnyékoló fal és töltés, az út üzemeltetéséhez elektronikus hírközlő hálózatok;</a:t>
            </a:r>
          </a:p>
          <a:p>
            <a:pPr marL="0" indent="0">
              <a:lnSpc>
                <a:spcPct val="100000"/>
              </a:lnSpc>
              <a:spcBef>
                <a:spcPts val="0"/>
              </a:spcBef>
              <a:buNone/>
            </a:pPr>
            <a:r>
              <a:rPr lang="hu-HU" sz="1800" b="1" i="1" dirty="0">
                <a:solidFill>
                  <a:srgbClr val="0070C0"/>
                </a:solidFill>
                <a:latin typeface="Times New Roman" panose="02020603050405020304" pitchFamily="18" charset="0"/>
                <a:cs typeface="Times New Roman" panose="02020603050405020304" pitchFamily="18" charset="0"/>
              </a:rPr>
              <a:t>az út határa</a:t>
            </a:r>
          </a:p>
          <a:p>
            <a:pPr marL="0" indent="0">
              <a:lnSpc>
                <a:spcPct val="100000"/>
              </a:lnSpc>
              <a:spcBef>
                <a:spcPts val="0"/>
              </a:spcBef>
              <a:buNone/>
            </a:pPr>
            <a:r>
              <a:rPr lang="hu-HU" sz="1800" dirty="0">
                <a:latin typeface="Times New Roman" panose="02020603050405020304" pitchFamily="18" charset="0"/>
                <a:cs typeface="Times New Roman" panose="02020603050405020304" pitchFamily="18" charset="0"/>
              </a:rPr>
              <a:t>az útnak – a kiemelt szegélyt, az útpadkát, a rézsűt, az út víztelenítését szolgáló árkot, csatornát, más vízelvezető létesítményt is magában foglaló – külső széle;</a:t>
            </a:r>
          </a:p>
          <a:p>
            <a:pPr marL="0" indent="0">
              <a:lnSpc>
                <a:spcPct val="110000"/>
              </a:lnSpc>
              <a:spcBef>
                <a:spcPts val="0"/>
              </a:spcBef>
              <a:buNone/>
            </a:pPr>
            <a:endParaRPr lang="hu-HU" sz="20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hu-HU" sz="2000" u="sng" dirty="0">
                <a:latin typeface="Times New Roman" panose="02020603050405020304" pitchFamily="18" charset="0"/>
                <a:cs typeface="Times New Roman" panose="02020603050405020304" pitchFamily="18" charset="0"/>
              </a:rPr>
              <a:t>Az országos közút építtetője jogosult </a:t>
            </a:r>
            <a:r>
              <a:rPr lang="hu-HU" sz="2000" dirty="0">
                <a:latin typeface="Times New Roman" panose="02020603050405020304" pitchFamily="18" charset="0"/>
                <a:cs typeface="Times New Roman" panose="02020603050405020304" pitchFamily="18" charset="0"/>
              </a:rPr>
              <a:t>a nyomvonal által érintett idegen ingatlant felszín alatti közút építésére </a:t>
            </a:r>
            <a:r>
              <a:rPr lang="hu-HU" sz="2000" u="sng" dirty="0">
                <a:latin typeface="Times New Roman" panose="02020603050405020304" pitchFamily="18" charset="0"/>
                <a:cs typeface="Times New Roman" panose="02020603050405020304" pitchFamily="18" charset="0"/>
              </a:rPr>
              <a:t>igénybe venni </a:t>
            </a:r>
            <a:r>
              <a:rPr lang="hu-HU" sz="2000" dirty="0">
                <a:latin typeface="Times New Roman" panose="02020603050405020304" pitchFamily="18" charset="0"/>
                <a:cs typeface="Times New Roman" panose="02020603050405020304" pitchFamily="18" charset="0"/>
              </a:rPr>
              <a:t>akként, hogy az idegen ingatlanon</a:t>
            </a:r>
          </a:p>
          <a:p>
            <a:pPr>
              <a:lnSpc>
                <a:spcPct val="110000"/>
              </a:lnSpc>
              <a:spcBef>
                <a:spcPts val="0"/>
              </a:spcBef>
            </a:pPr>
            <a:r>
              <a:rPr lang="hu-HU" sz="2000" dirty="0">
                <a:latin typeface="Times New Roman" panose="02020603050405020304" pitchFamily="18" charset="0"/>
                <a:cs typeface="Times New Roman" panose="02020603050405020304" pitchFamily="18" charset="0"/>
              </a:rPr>
              <a:t>annak felszíne alatt az országos közúthálózathoz kapcsolódó alagutat építhet,</a:t>
            </a:r>
          </a:p>
          <a:p>
            <a:pPr>
              <a:lnSpc>
                <a:spcPct val="110000"/>
              </a:lnSpc>
              <a:spcBef>
                <a:spcPts val="0"/>
              </a:spcBef>
            </a:pPr>
            <a:r>
              <a:rPr lang="hu-HU" sz="2000" dirty="0">
                <a:latin typeface="Times New Roman" panose="02020603050405020304" pitchFamily="18" charset="0"/>
                <a:cs typeface="Times New Roman" panose="02020603050405020304" pitchFamily="18" charset="0"/>
              </a:rPr>
              <a:t>annak felszínén – az ingatlanra lépve –az alagút biztonságos üzemeltetéséhez szükséges építményeket helyezhet el.</a:t>
            </a:r>
          </a:p>
          <a:p>
            <a:pPr marL="0" indent="0">
              <a:lnSpc>
                <a:spcPct val="110000"/>
              </a:lnSpc>
              <a:spcBef>
                <a:spcPts val="0"/>
              </a:spcBef>
              <a:buNone/>
            </a:pPr>
            <a:r>
              <a:rPr lang="hu-HU" sz="2000" dirty="0">
                <a:latin typeface="Times New Roman" panose="02020603050405020304" pitchFamily="18" charset="0"/>
                <a:cs typeface="Times New Roman" panose="02020603050405020304" pitchFamily="18" charset="0"/>
              </a:rPr>
              <a:t>Az ingatlan jogi jellegeként az ingatlan-nyilvántartásban fel kell jegyezni, hogy annak területe felszín alatti közúttal érintett.</a:t>
            </a:r>
          </a:p>
          <a:p>
            <a:pPr marL="0" indent="0">
              <a:lnSpc>
                <a:spcPct val="110000"/>
              </a:lnSpc>
              <a:spcBef>
                <a:spcPts val="0"/>
              </a:spcBef>
              <a:buNone/>
            </a:pPr>
            <a:endParaRPr lang="hu-HU" sz="2000" u="sng"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hu-HU" sz="2000" u="sng" dirty="0">
                <a:latin typeface="Times New Roman" panose="02020603050405020304" pitchFamily="18" charset="0"/>
                <a:cs typeface="Times New Roman" panose="02020603050405020304" pitchFamily="18" charset="0"/>
              </a:rPr>
              <a:t>Az érintett ingatlan tulajdonosa köteles tűrni </a:t>
            </a:r>
            <a:r>
              <a:rPr lang="hu-HU" sz="2000" b="1" dirty="0">
                <a:latin typeface="Times New Roman" panose="02020603050405020304" pitchFamily="18" charset="0"/>
                <a:cs typeface="Times New Roman" panose="02020603050405020304" pitchFamily="18" charset="0"/>
              </a:rPr>
              <a:t>az ingatlana felszíne alatti közút </a:t>
            </a:r>
            <a:r>
              <a:rPr lang="hu-HU" sz="2000" dirty="0">
                <a:latin typeface="Times New Roman" panose="02020603050405020304" pitchFamily="18" charset="0"/>
                <a:cs typeface="Times New Roman" panose="02020603050405020304" pitchFamily="18" charset="0"/>
              </a:rPr>
              <a:t>építése érdekében történő igénybevételt. Ha ez az ingatlana rendeltetésszerű használatát korlátozza, a tulajdonos a használat korlátozásának, akadályozásának megfelelő </a:t>
            </a:r>
            <a:r>
              <a:rPr lang="hu-HU" sz="2000" b="1" dirty="0">
                <a:latin typeface="Times New Roman" panose="02020603050405020304" pitchFamily="18" charset="0"/>
                <a:cs typeface="Times New Roman" panose="02020603050405020304" pitchFamily="18" charset="0"/>
              </a:rPr>
              <a:t>forgalmi értékcsökkenésnek megfelelő </a:t>
            </a:r>
            <a:r>
              <a:rPr lang="hu-HU" sz="2000" dirty="0">
                <a:latin typeface="Times New Roman" panose="02020603050405020304" pitchFamily="18" charset="0"/>
                <a:cs typeface="Times New Roman" panose="02020603050405020304" pitchFamily="18" charset="0"/>
              </a:rPr>
              <a:t>mértékű </a:t>
            </a:r>
            <a:r>
              <a:rPr lang="hu-HU" sz="2000" u="sng" dirty="0">
                <a:latin typeface="Times New Roman" panose="02020603050405020304" pitchFamily="18" charset="0"/>
                <a:cs typeface="Times New Roman" panose="02020603050405020304" pitchFamily="18" charset="0"/>
              </a:rPr>
              <a:t>egyösszegű kártalanításra jogosult.</a:t>
            </a:r>
            <a:endParaRPr lang="hu-HU" sz="2000" dirty="0">
              <a:latin typeface="Times New Roman" panose="02020603050405020304" pitchFamily="18" charset="0"/>
              <a:cs typeface="Times New Roman" panose="02020603050405020304" pitchFamily="18" charset="0"/>
            </a:endParaRPr>
          </a:p>
        </p:txBody>
      </p:sp>
      <p:sp>
        <p:nvSpPr>
          <p:cNvPr id="2" name="Szövegdoboz 1">
            <a:extLst>
              <a:ext uri="{FF2B5EF4-FFF2-40B4-BE49-F238E27FC236}">
                <a16:creationId xmlns:a16="http://schemas.microsoft.com/office/drawing/2014/main" id="{F6B1B0A2-2CD5-49F3-9DAB-683BD58F8110}"/>
              </a:ext>
            </a:extLst>
          </p:cNvPr>
          <p:cNvSpPr txBox="1"/>
          <p:nvPr/>
        </p:nvSpPr>
        <p:spPr>
          <a:xfrm>
            <a:off x="11518710" y="368490"/>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66881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8F9DC8D-7CA0-4830-852B-5664262FC7D0}"/>
              </a:ext>
            </a:extLst>
          </p:cNvPr>
          <p:cNvSpPr>
            <a:spLocks noGrp="1"/>
          </p:cNvSpPr>
          <p:nvPr>
            <p:ph idx="1"/>
          </p:nvPr>
        </p:nvSpPr>
        <p:spPr>
          <a:xfrm>
            <a:off x="130629" y="101600"/>
            <a:ext cx="11930742" cy="6633029"/>
          </a:xfrm>
          <a:ln w="38100">
            <a:solidFill>
              <a:schemeClr val="accent1"/>
            </a:solidFill>
          </a:ln>
        </p:spPr>
        <p:txBody>
          <a:bodyPr>
            <a:normAutofit lnSpcReduction="10000"/>
          </a:bodyPr>
          <a:lstStyle/>
          <a:p>
            <a:pPr marL="0" indent="0">
              <a:buNone/>
            </a:pPr>
            <a:r>
              <a:rPr lang="hu-HU" sz="3600" b="1" dirty="0">
                <a:solidFill>
                  <a:schemeClr val="accent5">
                    <a:lumMod val="50000"/>
                  </a:schemeClr>
                </a:solidFill>
                <a:latin typeface="Times New Roman" panose="02020603050405020304" pitchFamily="18" charset="0"/>
                <a:cs typeface="Times New Roman" panose="02020603050405020304" pitchFamily="18" charset="0"/>
              </a:rPr>
              <a:t>Vízilétesítmény</a:t>
            </a:r>
            <a:r>
              <a:rPr lang="hu-HU" sz="3600" dirty="0">
                <a:latin typeface="Times New Roman" panose="02020603050405020304" pitchFamily="18" charset="0"/>
                <a:cs typeface="Times New Roman" panose="02020603050405020304" pitchFamily="18" charset="0"/>
              </a:rPr>
              <a:t> </a:t>
            </a:r>
          </a:p>
          <a:p>
            <a:pPr marL="0" indent="0">
              <a:lnSpc>
                <a:spcPct val="110000"/>
              </a:lnSpc>
              <a:spcBef>
                <a:spcPts val="0"/>
              </a:spcBef>
              <a:buNone/>
            </a:pPr>
            <a:r>
              <a:rPr lang="hu-HU" sz="2600" dirty="0">
                <a:latin typeface="Times New Roman" panose="02020603050405020304" pitchFamily="18" charset="0"/>
                <a:cs typeface="Times New Roman" panose="02020603050405020304" pitchFamily="18" charset="0"/>
              </a:rPr>
              <a:t>az a mű (</a:t>
            </a:r>
            <a:r>
              <a:rPr lang="hu-HU" sz="2600" b="1" i="1" dirty="0">
                <a:solidFill>
                  <a:schemeClr val="accent5">
                    <a:lumMod val="50000"/>
                  </a:schemeClr>
                </a:solidFill>
                <a:latin typeface="Times New Roman" panose="02020603050405020304" pitchFamily="18" charset="0"/>
                <a:cs typeface="Times New Roman" panose="02020603050405020304" pitchFamily="18" charset="0"/>
              </a:rPr>
              <a:t>víziközmű</a:t>
            </a:r>
            <a:r>
              <a:rPr lang="hu-HU" sz="2600" dirty="0">
                <a:latin typeface="Times New Roman" panose="02020603050405020304" pitchFamily="18" charset="0"/>
                <a:cs typeface="Times New Roman" panose="02020603050405020304" pitchFamily="18" charset="0"/>
              </a:rPr>
              <a:t>), műtárgy, berendezés, felszerelés vagy szerkezet, amelynek rendeltetése,</a:t>
            </a:r>
          </a:p>
          <a:p>
            <a:pPr lvl="1">
              <a:lnSpc>
                <a:spcPct val="110000"/>
              </a:lnSpc>
              <a:spcBef>
                <a:spcPts val="0"/>
              </a:spcBef>
            </a:pPr>
            <a:r>
              <a:rPr lang="hu-HU" sz="2600" dirty="0">
                <a:latin typeface="Times New Roman" panose="02020603050405020304" pitchFamily="18" charset="0"/>
                <a:cs typeface="Times New Roman" panose="02020603050405020304" pitchFamily="18" charset="0"/>
              </a:rPr>
              <a:t>a vizek lefolyási, áramlási viszonyait, </a:t>
            </a:r>
          </a:p>
          <a:p>
            <a:pPr lvl="1">
              <a:lnSpc>
                <a:spcPct val="110000"/>
              </a:lnSpc>
              <a:spcBef>
                <a:spcPts val="0"/>
              </a:spcBef>
            </a:pPr>
            <a:r>
              <a:rPr lang="hu-HU" sz="2600" dirty="0">
                <a:latin typeface="Times New Roman" panose="02020603050405020304" pitchFamily="18" charset="0"/>
                <a:cs typeface="Times New Roman" panose="02020603050405020304" pitchFamily="18" charset="0"/>
              </a:rPr>
              <a:t>mennyiségét vagy minőségét, </a:t>
            </a:r>
          </a:p>
          <a:p>
            <a:pPr lvl="1">
              <a:lnSpc>
                <a:spcPct val="110000"/>
              </a:lnSpc>
              <a:spcBef>
                <a:spcPts val="0"/>
              </a:spcBef>
            </a:pPr>
            <a:r>
              <a:rPr lang="hu-HU" sz="2600" dirty="0">
                <a:latin typeface="Times New Roman" panose="02020603050405020304" pitchFamily="18" charset="0"/>
                <a:cs typeface="Times New Roman" panose="02020603050405020304" pitchFamily="18" charset="0"/>
              </a:rPr>
              <a:t>medrének vagy partjának állapotát, </a:t>
            </a:r>
          </a:p>
          <a:p>
            <a:pPr marL="0" indent="0">
              <a:lnSpc>
                <a:spcPct val="110000"/>
              </a:lnSpc>
              <a:spcBef>
                <a:spcPts val="0"/>
              </a:spcBef>
              <a:buNone/>
            </a:pPr>
            <a:r>
              <a:rPr lang="hu-HU" sz="2600" dirty="0">
                <a:latin typeface="Times New Roman" panose="02020603050405020304" pitchFamily="18" charset="0"/>
                <a:cs typeface="Times New Roman" panose="02020603050405020304" pitchFamily="18" charset="0"/>
              </a:rPr>
              <a:t>a vizek kártételeinek elhárítása, a vizek hasznosítása, minőségének és mennyiségének megfigyelése, illetve ásványi és földtani kutatások végzése céljából vagy ásványi nyersanyag kitermelése céljából befolyásolja.</a:t>
            </a:r>
            <a:br>
              <a:rPr lang="hu-HU" sz="2600" dirty="0">
                <a:latin typeface="Times New Roman" panose="02020603050405020304" pitchFamily="18" charset="0"/>
                <a:cs typeface="Times New Roman" panose="02020603050405020304" pitchFamily="18" charset="0"/>
              </a:rPr>
            </a:br>
            <a:br>
              <a:rPr lang="hu-HU" sz="2400" dirty="0">
                <a:latin typeface="Times New Roman" panose="02020603050405020304" pitchFamily="18" charset="0"/>
                <a:cs typeface="Times New Roman" panose="02020603050405020304" pitchFamily="18" charset="0"/>
              </a:rPr>
            </a:br>
            <a:r>
              <a:rPr lang="hu-HU" sz="2400" b="1" dirty="0">
                <a:latin typeface="Times New Roman" panose="02020603050405020304" pitchFamily="18" charset="0"/>
                <a:cs typeface="Times New Roman" panose="02020603050405020304" pitchFamily="18" charset="0"/>
              </a:rPr>
              <a:t>közcélú vízilétesítmény</a:t>
            </a:r>
            <a:r>
              <a:rPr lang="hu-HU" sz="2400" dirty="0">
                <a:latin typeface="Times New Roman" panose="02020603050405020304" pitchFamily="18" charset="0"/>
                <a:cs typeface="Times New Roman" panose="02020603050405020304" pitchFamily="18" charset="0"/>
              </a:rPr>
              <a:t>: az állam, önkormányzat vízgazdálkodási feladatait szolgálja, továbbá az országos közút és a törzshálózati vasút kiépítését, fejlesztését és fenntartását szolgálja;</a:t>
            </a:r>
            <a:br>
              <a:rPr lang="hu-HU" sz="2400" dirty="0">
                <a:latin typeface="Times New Roman" panose="02020603050405020304" pitchFamily="18" charset="0"/>
                <a:cs typeface="Times New Roman" panose="02020603050405020304" pitchFamily="18" charset="0"/>
              </a:rPr>
            </a:br>
            <a:endParaRPr lang="hu-HU"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hu-HU" sz="2400" b="1" dirty="0">
                <a:latin typeface="Times New Roman" panose="02020603050405020304" pitchFamily="18" charset="0"/>
                <a:cs typeface="Times New Roman" panose="02020603050405020304" pitchFamily="18" charset="0"/>
              </a:rPr>
              <a:t>saját célú vízilétesítmény</a:t>
            </a:r>
            <a:r>
              <a:rPr lang="hu-HU" sz="2400" dirty="0">
                <a:latin typeface="Times New Roman" panose="02020603050405020304" pitchFamily="18" charset="0"/>
                <a:cs typeface="Times New Roman" panose="02020603050405020304" pitchFamily="18" charset="0"/>
              </a:rPr>
              <a:t>: üzemi, háztartási, mezőgazdasági vízellátást, valamint vízkárelhárítási, víztisztítási, vízerő hasznosítási feladatokat ellátó, szennyvíz gyűjtését, tisztítását, hasznosítását és elhelyezését szolgáló mű.</a:t>
            </a:r>
          </a:p>
        </p:txBody>
      </p:sp>
      <p:sp>
        <p:nvSpPr>
          <p:cNvPr id="2" name="Szövegdoboz 1">
            <a:extLst>
              <a:ext uri="{FF2B5EF4-FFF2-40B4-BE49-F238E27FC236}">
                <a16:creationId xmlns:a16="http://schemas.microsoft.com/office/drawing/2014/main" id="{04D2F08D-23E4-4022-BFC6-9D61B309CBA7}"/>
              </a:ext>
            </a:extLst>
          </p:cNvPr>
          <p:cNvSpPr txBox="1"/>
          <p:nvPr/>
        </p:nvSpPr>
        <p:spPr>
          <a:xfrm>
            <a:off x="11532358" y="450376"/>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414215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D7339566-D30E-4405-BCFA-6FA54BF875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9045" y="2506661"/>
            <a:ext cx="5202956" cy="4351337"/>
          </a:xfrm>
        </p:spPr>
      </p:pic>
      <p:pic>
        <p:nvPicPr>
          <p:cNvPr id="7" name="Kép 6">
            <a:extLst>
              <a:ext uri="{FF2B5EF4-FFF2-40B4-BE49-F238E27FC236}">
                <a16:creationId xmlns:a16="http://schemas.microsoft.com/office/drawing/2014/main" id="{8E60D86C-71A9-414C-AD4E-999B667F9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045" y="2"/>
            <a:ext cx="5202955" cy="2506660"/>
          </a:xfrm>
          <a:prstGeom prst="rect">
            <a:avLst/>
          </a:prstGeom>
        </p:spPr>
      </p:pic>
      <p:pic>
        <p:nvPicPr>
          <p:cNvPr id="9" name="Kép 8">
            <a:extLst>
              <a:ext uri="{FF2B5EF4-FFF2-40B4-BE49-F238E27FC236}">
                <a16:creationId xmlns:a16="http://schemas.microsoft.com/office/drawing/2014/main" id="{47775A4A-9887-4DF0-B65B-FDC1EC3AA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1"/>
            <a:ext cx="6989044" cy="3429000"/>
          </a:xfrm>
          <a:prstGeom prst="rect">
            <a:avLst/>
          </a:prstGeom>
        </p:spPr>
      </p:pic>
      <p:pic>
        <p:nvPicPr>
          <p:cNvPr id="11" name="Kép 10">
            <a:extLst>
              <a:ext uri="{FF2B5EF4-FFF2-40B4-BE49-F238E27FC236}">
                <a16:creationId xmlns:a16="http://schemas.microsoft.com/office/drawing/2014/main" id="{1D2F362F-231E-43FD-932B-B3BF81FAA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989045" cy="3429000"/>
          </a:xfrm>
          <a:prstGeom prst="rect">
            <a:avLst/>
          </a:prstGeom>
        </p:spPr>
      </p:pic>
      <p:sp>
        <p:nvSpPr>
          <p:cNvPr id="2" name="Szövegdoboz 1">
            <a:extLst>
              <a:ext uri="{FF2B5EF4-FFF2-40B4-BE49-F238E27FC236}">
                <a16:creationId xmlns:a16="http://schemas.microsoft.com/office/drawing/2014/main" id="{1C517558-795A-425E-9457-B3BA4AB953AC}"/>
              </a:ext>
            </a:extLst>
          </p:cNvPr>
          <p:cNvSpPr txBox="1"/>
          <p:nvPr/>
        </p:nvSpPr>
        <p:spPr>
          <a:xfrm>
            <a:off x="163773" y="95534"/>
            <a:ext cx="31290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7</a:t>
            </a:r>
          </a:p>
        </p:txBody>
      </p:sp>
      <p:sp>
        <p:nvSpPr>
          <p:cNvPr id="3" name="Szövegdoboz 2">
            <a:extLst>
              <a:ext uri="{FF2B5EF4-FFF2-40B4-BE49-F238E27FC236}">
                <a16:creationId xmlns:a16="http://schemas.microsoft.com/office/drawing/2014/main" id="{CD0BD13A-373F-2C2F-60BA-E95FAACCF6B0}"/>
              </a:ext>
            </a:extLst>
          </p:cNvPr>
          <p:cNvSpPr txBox="1"/>
          <p:nvPr/>
        </p:nvSpPr>
        <p:spPr>
          <a:xfrm>
            <a:off x="173349" y="552103"/>
            <a:ext cx="5545108" cy="1200329"/>
          </a:xfrm>
          <a:prstGeom prst="rect">
            <a:avLst/>
          </a:prstGeom>
          <a:noFill/>
          <a:ln w="28575">
            <a:solidFill>
              <a:schemeClr val="accent1"/>
            </a:solidFill>
          </a:ln>
        </p:spPr>
        <p:txBody>
          <a:bodyPr wrap="none" rtlCol="0">
            <a:spAutoFit/>
          </a:bodyPr>
          <a:lstStyle/>
          <a:p>
            <a:r>
              <a:rPr lang="hu-HU" sz="3600" b="1" dirty="0">
                <a:solidFill>
                  <a:schemeClr val="bg1"/>
                </a:solidFill>
                <a:latin typeface="Times New Roman" panose="02020603050405020304" pitchFamily="18" charset="0"/>
                <a:cs typeface="Times New Roman" panose="02020603050405020304" pitchFamily="18" charset="0"/>
              </a:rPr>
              <a:t>Energiaszállításra szolgáló </a:t>
            </a:r>
          </a:p>
          <a:p>
            <a:r>
              <a:rPr lang="hu-HU" sz="3600" b="1" dirty="0">
                <a:solidFill>
                  <a:schemeClr val="bg1"/>
                </a:solidFill>
                <a:latin typeface="Times New Roman" panose="02020603050405020304" pitchFamily="18" charset="0"/>
                <a:cs typeface="Times New Roman" panose="02020603050405020304" pitchFamily="18" charset="0"/>
              </a:rPr>
              <a:t>közműépítmény</a:t>
            </a:r>
          </a:p>
        </p:txBody>
      </p:sp>
    </p:spTree>
    <p:extLst>
      <p:ext uri="{BB962C8B-B14F-4D97-AF65-F5344CB8AC3E}">
        <p14:creationId xmlns:p14="http://schemas.microsoft.com/office/powerpoint/2010/main" val="325145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E700C566-BC7D-4EF8-ACB0-F6344491A289}"/>
              </a:ext>
            </a:extLst>
          </p:cNvPr>
          <p:cNvSpPr>
            <a:spLocks noGrp="1"/>
          </p:cNvSpPr>
          <p:nvPr>
            <p:ph idx="1"/>
          </p:nvPr>
        </p:nvSpPr>
        <p:spPr>
          <a:xfrm>
            <a:off x="150257" y="128945"/>
            <a:ext cx="4126469" cy="4217127"/>
          </a:xfrm>
          <a:ln w="38100">
            <a:noFill/>
          </a:ln>
        </p:spPr>
        <p:txBody>
          <a:bodyPr>
            <a:normAutofit fontScale="47500" lnSpcReduction="20000"/>
          </a:bodyPr>
          <a:lstStyle/>
          <a:p>
            <a:pPr marL="0" indent="0">
              <a:lnSpc>
                <a:spcPct val="120000"/>
              </a:lnSpc>
              <a:spcBef>
                <a:spcPts val="0"/>
              </a:spcBef>
              <a:buNone/>
            </a:pPr>
            <a:r>
              <a:rPr lang="hu-HU" sz="4000" b="1" dirty="0">
                <a:latin typeface="Times New Roman" panose="02020603050405020304" pitchFamily="18" charset="0"/>
                <a:cs typeface="Times New Roman" panose="02020603050405020304" pitchFamily="18" charset="0"/>
              </a:rPr>
              <a:t>elhelyezése lehet:</a:t>
            </a:r>
          </a:p>
          <a:p>
            <a:pPr marL="0" lvl="0" indent="0">
              <a:lnSpc>
                <a:spcPct val="120000"/>
              </a:lnSpc>
              <a:spcBef>
                <a:spcPts val="0"/>
              </a:spcBef>
              <a:buNone/>
            </a:pPr>
            <a:r>
              <a:rPr lang="hu-HU" sz="4000" dirty="0">
                <a:latin typeface="Times New Roman" panose="02020603050405020304" pitchFamily="18" charset="0"/>
                <a:cs typeface="Times New Roman" panose="02020603050405020304" pitchFamily="18" charset="0"/>
              </a:rPr>
              <a:t>- terepszint felett</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közvetlenül bakokon</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oszlopokon,</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épületek tetőzetén, falazatán,</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csőhídon;</a:t>
            </a:r>
          </a:p>
          <a:p>
            <a:pPr marL="0" lvl="0" indent="0">
              <a:lnSpc>
                <a:spcPct val="120000"/>
              </a:lnSpc>
              <a:spcBef>
                <a:spcPts val="0"/>
              </a:spcBef>
              <a:buNone/>
            </a:pPr>
            <a:r>
              <a:rPr lang="hu-HU" sz="4000" dirty="0">
                <a:latin typeface="Times New Roman" panose="02020603050405020304" pitchFamily="18" charset="0"/>
                <a:cs typeface="Times New Roman" panose="02020603050405020304" pitchFamily="18" charset="0"/>
              </a:rPr>
              <a:t>terepszint alatt</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közvetlen altalajban (megfelelő védő és hőszigeteléssel),</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védőburkolatban,</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védőcsőben,</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védőcsatornában,</a:t>
            </a:r>
          </a:p>
          <a:p>
            <a:pPr lvl="1">
              <a:lnSpc>
                <a:spcPct val="120000"/>
              </a:lnSpc>
              <a:spcBef>
                <a:spcPts val="0"/>
              </a:spcBef>
            </a:pPr>
            <a:r>
              <a:rPr lang="hu-HU" sz="4000" dirty="0">
                <a:latin typeface="Times New Roman" panose="02020603050405020304" pitchFamily="18" charset="0"/>
                <a:cs typeface="Times New Roman" panose="02020603050405020304" pitchFamily="18" charset="0"/>
              </a:rPr>
              <a:t>közműcsatornában – közműalagútban.</a:t>
            </a:r>
          </a:p>
        </p:txBody>
      </p:sp>
      <p:sp>
        <p:nvSpPr>
          <p:cNvPr id="4" name="Szövegdoboz 3">
            <a:extLst>
              <a:ext uri="{FF2B5EF4-FFF2-40B4-BE49-F238E27FC236}">
                <a16:creationId xmlns:a16="http://schemas.microsoft.com/office/drawing/2014/main" id="{3C375FCA-D50D-4C86-9131-3F78221B0055}"/>
              </a:ext>
            </a:extLst>
          </p:cNvPr>
          <p:cNvSpPr txBox="1"/>
          <p:nvPr/>
        </p:nvSpPr>
        <p:spPr>
          <a:xfrm>
            <a:off x="11600597" y="354842"/>
            <a:ext cx="441146" cy="400110"/>
          </a:xfrm>
          <a:prstGeom prst="rect">
            <a:avLst/>
          </a:prstGeom>
          <a:noFill/>
        </p:spPr>
        <p:txBody>
          <a:bodyPr wrap="none" rtlCol="0">
            <a:spAutoFit/>
          </a:bodyPr>
          <a:lstStyle/>
          <a:p>
            <a:r>
              <a:rPr lang="hu-HU" sz="2000" b="1" dirty="0">
                <a:solidFill>
                  <a:srgbClr val="FF0000"/>
                </a:solidFill>
                <a:latin typeface="Times New Roman" panose="02020603050405020304" pitchFamily="18" charset="0"/>
                <a:cs typeface="Times New Roman" panose="02020603050405020304" pitchFamily="18" charset="0"/>
              </a:rPr>
              <a:t>33</a:t>
            </a:r>
          </a:p>
        </p:txBody>
      </p:sp>
      <p:pic>
        <p:nvPicPr>
          <p:cNvPr id="5" name="Tartalom helye 3">
            <a:extLst>
              <a:ext uri="{FF2B5EF4-FFF2-40B4-BE49-F238E27FC236}">
                <a16:creationId xmlns:a16="http://schemas.microsoft.com/office/drawing/2014/main" id="{7CA9B514-EBDA-6E0A-3203-E6E50AA4ECA4}"/>
              </a:ext>
            </a:extLst>
          </p:cNvPr>
          <p:cNvPicPr>
            <a:picLocks/>
          </p:cNvPicPr>
          <p:nvPr/>
        </p:nvPicPr>
        <p:blipFill rotWithShape="1">
          <a:blip r:embed="rId2"/>
          <a:srcRect t="7611" r="19622" b="4669"/>
          <a:stretch/>
        </p:blipFill>
        <p:spPr bwMode="auto">
          <a:xfrm>
            <a:off x="-1" y="4152901"/>
            <a:ext cx="5514975" cy="2705100"/>
          </a:xfrm>
          <a:prstGeom prst="rect">
            <a:avLst/>
          </a:prstGeom>
          <a:ln>
            <a:noFill/>
          </a:ln>
          <a:extLst>
            <a:ext uri="{53640926-AAD7-44D8-BBD7-CCE9431645EC}">
              <a14:shadowObscured xmlns:a14="http://schemas.microsoft.com/office/drawing/2010/main"/>
            </a:ext>
          </a:extLst>
        </p:spPr>
      </p:pic>
      <p:pic>
        <p:nvPicPr>
          <p:cNvPr id="7" name="Tartalom helye 3" descr="\\FILESERVER\userekVIP\MagyarM\My Documents\nyíregyíháza\képek\20170214_141924.jpg">
            <a:extLst>
              <a:ext uri="{FF2B5EF4-FFF2-40B4-BE49-F238E27FC236}">
                <a16:creationId xmlns:a16="http://schemas.microsoft.com/office/drawing/2014/main" id="{E5DA91C7-283C-9532-3088-9385328BCD7D}"/>
              </a:ext>
            </a:extLst>
          </p:cNvPr>
          <p:cNvPicPr>
            <a:picLocks/>
          </p:cNvPicPr>
          <p:nvPr/>
        </p:nvPicPr>
        <p:blipFill rotWithShape="1">
          <a:blip r:embed="rId3" cstate="print">
            <a:extLst>
              <a:ext uri="{28A0092B-C50C-407E-A947-70E740481C1C}">
                <a14:useLocalDpi xmlns:a14="http://schemas.microsoft.com/office/drawing/2010/main" val="0"/>
              </a:ext>
            </a:extLst>
          </a:blip>
          <a:srcRect l="14013" t="6025" r="42449" b="120"/>
          <a:stretch/>
        </p:blipFill>
        <p:spPr bwMode="auto">
          <a:xfrm rot="5400000">
            <a:off x="6543241" y="-1101004"/>
            <a:ext cx="4620491" cy="6677026"/>
          </a:xfrm>
          <a:prstGeom prst="rect">
            <a:avLst/>
          </a:prstGeom>
          <a:noFill/>
          <a:ln>
            <a:noFill/>
          </a:ln>
        </p:spPr>
      </p:pic>
      <p:pic>
        <p:nvPicPr>
          <p:cNvPr id="8" name="Kép 7">
            <a:extLst>
              <a:ext uri="{FF2B5EF4-FFF2-40B4-BE49-F238E27FC236}">
                <a16:creationId xmlns:a16="http://schemas.microsoft.com/office/drawing/2014/main" id="{82167FFC-040A-D5F9-9071-4DF4A52A5808}"/>
              </a:ext>
            </a:extLst>
          </p:cNvPr>
          <p:cNvPicPr>
            <a:picLocks noChangeAspect="1"/>
          </p:cNvPicPr>
          <p:nvPr/>
        </p:nvPicPr>
        <p:blipFill rotWithShape="1">
          <a:blip r:embed="rId4">
            <a:extLst>
              <a:ext uri="{28A0092B-C50C-407E-A947-70E740481C1C}">
                <a14:useLocalDpi xmlns:a14="http://schemas.microsoft.com/office/drawing/2010/main" val="0"/>
              </a:ext>
            </a:extLst>
          </a:blip>
          <a:srcRect l="2379" t="1580" r="3339" b="7620"/>
          <a:stretch/>
        </p:blipFill>
        <p:spPr>
          <a:xfrm>
            <a:off x="5514972" y="4547755"/>
            <a:ext cx="6677028" cy="2310245"/>
          </a:xfrm>
          <a:prstGeom prst="rect">
            <a:avLst/>
          </a:prstGeom>
        </p:spPr>
      </p:pic>
      <p:sp>
        <p:nvSpPr>
          <p:cNvPr id="11" name="Cím 1">
            <a:extLst>
              <a:ext uri="{FF2B5EF4-FFF2-40B4-BE49-F238E27FC236}">
                <a16:creationId xmlns:a16="http://schemas.microsoft.com/office/drawing/2014/main" id="{20BD7E6E-AD9A-D3B8-EA29-5B5438A985F8}"/>
              </a:ext>
            </a:extLst>
          </p:cNvPr>
          <p:cNvSpPr>
            <a:spLocks noGrp="1"/>
          </p:cNvSpPr>
          <p:nvPr>
            <p:ph type="title"/>
          </p:nvPr>
        </p:nvSpPr>
        <p:spPr>
          <a:xfrm>
            <a:off x="3566041" y="354842"/>
            <a:ext cx="5821918" cy="723446"/>
          </a:xfrm>
        </p:spPr>
        <p:txBody>
          <a:bodyPr>
            <a:noAutofit/>
          </a:bodyPr>
          <a:lstStyle/>
          <a:p>
            <a:r>
              <a:rPr lang="hu-HU" sz="3600" b="1" dirty="0">
                <a:solidFill>
                  <a:schemeClr val="accent5">
                    <a:lumMod val="50000"/>
                  </a:schemeClr>
                </a:solidFill>
                <a:latin typeface="Times New Roman" panose="02020603050405020304" pitchFamily="18" charset="0"/>
                <a:cs typeface="Times New Roman" panose="02020603050405020304" pitchFamily="18" charset="0"/>
              </a:rPr>
              <a:t>A távhőszolgáltató rendszerek </a:t>
            </a:r>
          </a:p>
        </p:txBody>
      </p:sp>
      <p:sp>
        <p:nvSpPr>
          <p:cNvPr id="2" name="Szövegdoboz 1">
            <a:extLst>
              <a:ext uri="{FF2B5EF4-FFF2-40B4-BE49-F238E27FC236}">
                <a16:creationId xmlns:a16="http://schemas.microsoft.com/office/drawing/2014/main" id="{74FEFC70-DC5B-EB55-DD62-728381FF5D2E}"/>
              </a:ext>
            </a:extLst>
          </p:cNvPr>
          <p:cNvSpPr txBox="1"/>
          <p:nvPr/>
        </p:nvSpPr>
        <p:spPr>
          <a:xfrm>
            <a:off x="11600597" y="354842"/>
            <a:ext cx="340158" cy="461665"/>
          </a:xfrm>
          <a:prstGeom prst="rect">
            <a:avLst/>
          </a:prstGeom>
          <a:noFill/>
        </p:spPr>
        <p:txBody>
          <a:bodyPr wrap="none" rtlCol="0">
            <a:spAutoFit/>
          </a:bodyPr>
          <a:lstStyle/>
          <a:p>
            <a:r>
              <a:rPr lang="hu-HU"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34743022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3080</Words>
  <Application>Microsoft Office PowerPoint</Application>
  <PresentationFormat>Szélesvásznú</PresentationFormat>
  <Paragraphs>349</Paragraphs>
  <Slides>35</Slides>
  <Notes>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35</vt:i4>
      </vt:variant>
    </vt:vector>
  </HeadingPairs>
  <TitlesOfParts>
    <vt:vector size="45" baseType="lpstr">
      <vt:lpstr>Arial</vt:lpstr>
      <vt:lpstr>Calibri</vt:lpstr>
      <vt:lpstr>Calibri Light</vt:lpstr>
      <vt:lpstr>Courier New</vt:lpstr>
      <vt:lpstr>Helvetica</vt:lpstr>
      <vt:lpstr>Roboto</vt:lpstr>
      <vt:lpstr>Times</vt:lpstr>
      <vt:lpstr>Times New Roman</vt:lpstr>
      <vt:lpstr>Wingdings</vt:lpstr>
      <vt:lpstr>Office-téma</vt:lpstr>
      <vt:lpstr>PowerPoint-bemutató</vt:lpstr>
      <vt:lpstr>Az építmények rendszere</vt:lpstr>
      <vt:lpstr>PowerPoint-bemutató</vt:lpstr>
      <vt:lpstr>PowerPoint-bemutató</vt:lpstr>
      <vt:lpstr>PowerPoint-bemutató</vt:lpstr>
      <vt:lpstr>PowerPoint-bemutató</vt:lpstr>
      <vt:lpstr>PowerPoint-bemutató</vt:lpstr>
      <vt:lpstr>PowerPoint-bemutató</vt:lpstr>
      <vt:lpstr>A távhőszolgáltató rendszerek </vt:lpstr>
      <vt:lpstr>Hőgyűrű Az Erzsébet hídon viszik át a távfűtést Budáról Pestre, egy kivételes eljárással pedig alagút is épül a Kossuth Lajos utca alatt. </vt:lpstr>
      <vt:lpstr>PowerPoint-bemutató</vt:lpstr>
      <vt:lpstr>Villamosenergia,  elektromos átviteli hálózat </vt:lpstr>
      <vt:lpstr>PowerPoint-bemutató</vt:lpstr>
      <vt:lpstr>Hol helyezhető el a nyomvonal jellegű építmény?</vt:lpstr>
      <vt:lpstr>PowerPoint-bemutató</vt:lpstr>
      <vt:lpstr>PowerPoint-bemutató</vt:lpstr>
      <vt:lpstr>PowerPoint-bemutató</vt:lpstr>
      <vt:lpstr>PowerPoint-bemutató</vt:lpstr>
      <vt:lpstr>A településrendezési feladatok megvalósítását sajátos jogintézmények biztosítják</vt:lpstr>
      <vt:lpstr>PowerPoint-bemutató</vt:lpstr>
      <vt:lpstr>PowerPoint-bemutató</vt:lpstr>
      <vt:lpstr>A telki szolgalom</vt:lpstr>
      <vt:lpstr>PowerPoint-bemutató</vt:lpstr>
      <vt:lpstr>A vezetékjog </vt:lpstr>
      <vt:lpstr>A közérdekű használati jog</vt:lpstr>
      <vt:lpstr>Öntözési szolgalom</vt:lpstr>
      <vt:lpstr>Kisajátítás</vt:lpstr>
      <vt:lpstr>Ingatlant kisajátítani közérdekű célokra lehetséges</vt:lpstr>
      <vt:lpstr>PowerPoint-bemutató</vt:lpstr>
      <vt:lpstr>PowerPoint-bemutató</vt:lpstr>
      <vt:lpstr>PowerPoint-bemutató</vt:lpstr>
      <vt:lpstr>PowerPoint-bemutató</vt:lpstr>
      <vt:lpstr>PowerPoint-bemutató</vt:lpstr>
      <vt:lpstr>PowerPoint-bemutató</vt:lpstr>
      <vt:lpstr>Köszönöm megtisztelő figyelmüket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Felhasználó</dc:creator>
  <cp:lastModifiedBy>Felhasználó</cp:lastModifiedBy>
  <cp:revision>6</cp:revision>
  <dcterms:created xsi:type="dcterms:W3CDTF">2023-05-30T16:12:35Z</dcterms:created>
  <dcterms:modified xsi:type="dcterms:W3CDTF">2023-06-01T19:17:16Z</dcterms:modified>
</cp:coreProperties>
</file>